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3"/>
  </p:notesMasterIdLst>
  <p:handoutMasterIdLst>
    <p:handoutMasterId r:id="rId34"/>
  </p:handoutMasterIdLst>
  <p:sldIdLst>
    <p:sldId id="256" r:id="rId3"/>
    <p:sldId id="257" r:id="rId4"/>
    <p:sldId id="258" r:id="rId5"/>
    <p:sldId id="264" r:id="rId6"/>
    <p:sldId id="265" r:id="rId7"/>
    <p:sldId id="266" r:id="rId8"/>
    <p:sldId id="267" r:id="rId9"/>
    <p:sldId id="268" r:id="rId10"/>
    <p:sldId id="262" r:id="rId11"/>
    <p:sldId id="289" r:id="rId12"/>
    <p:sldId id="259" r:id="rId13"/>
    <p:sldId id="260" r:id="rId14"/>
    <p:sldId id="263" r:id="rId15"/>
    <p:sldId id="270" r:id="rId16"/>
    <p:sldId id="271" r:id="rId17"/>
    <p:sldId id="272" r:id="rId18"/>
    <p:sldId id="274" r:id="rId19"/>
    <p:sldId id="275" r:id="rId20"/>
    <p:sldId id="276" r:id="rId21"/>
    <p:sldId id="277" r:id="rId22"/>
    <p:sldId id="278" r:id="rId23"/>
    <p:sldId id="279" r:id="rId24"/>
    <p:sldId id="280" r:id="rId25"/>
    <p:sldId id="282" r:id="rId26"/>
    <p:sldId id="283" r:id="rId27"/>
    <p:sldId id="284" r:id="rId28"/>
    <p:sldId id="285" r:id="rId29"/>
    <p:sldId id="287" r:id="rId30"/>
    <p:sldId id="286" r:id="rId31"/>
    <p:sldId id="288" r:id="rId3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77427" autoAdjust="0"/>
  </p:normalViewPr>
  <p:slideViewPr>
    <p:cSldViewPr>
      <p:cViewPr>
        <p:scale>
          <a:sx n="100" d="100"/>
          <a:sy n="100" d="100"/>
        </p:scale>
        <p:origin x="-12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genres.de/genres" TargetMode="External"/><Relationship Id="rId2" Type="http://schemas.openxmlformats.org/officeDocument/2006/relationships/hyperlink" Target="http://www.genres.de/" TargetMode="External"/><Relationship Id="rId1" Type="http://schemas.openxmlformats.org/officeDocument/2006/relationships/hyperlink" Target="http://www.ble.de/cln_116/sid_507900CCDC04D0F8F978AF5E8E7AAF36/DE/00__Home/homepage__node.html?__nnn=true" TargetMode="External"/><Relationship Id="rId4" Type="http://schemas.openxmlformats.org/officeDocument/2006/relationships/hyperlink" Target="http://www.genres.de/CF/tgrdeu/index.ht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genres.de/genres" TargetMode="External"/><Relationship Id="rId2" Type="http://schemas.openxmlformats.org/officeDocument/2006/relationships/hyperlink" Target="http://www.genres.de/" TargetMode="External"/><Relationship Id="rId1" Type="http://schemas.openxmlformats.org/officeDocument/2006/relationships/hyperlink" Target="http://www.ble.de/cln_116/sid_507900CCDC04D0F8F978AF5E8E7AAF36/DE/00__Home/homepage__node.html?__nnn=true" TargetMode="External"/><Relationship Id="rId4" Type="http://schemas.openxmlformats.org/officeDocument/2006/relationships/hyperlink" Target="http://www.genres.de/CF/tgrdeu/index.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36BE3-5109-4D12-AB1D-C954B5FDB3B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de-DE"/>
        </a:p>
      </dgm:t>
    </dgm:pt>
    <dgm:pt modelId="{A43F585F-647D-4A48-9D36-2E829C5C9A9F}">
      <dgm:prSet custT="1"/>
      <dgm:spPr/>
      <dgm:t>
        <a:bodyPr/>
        <a:lstStyle/>
        <a:p>
          <a:pPr algn="l" rtl="0"/>
          <a:r>
            <a:rPr lang="de-DE" sz="2000" b="1" dirty="0" smtClean="0"/>
            <a:t>BLE</a:t>
          </a:r>
          <a:r>
            <a:rPr lang="de-DE" sz="2000" dirty="0" smtClean="0"/>
            <a:t> - Bundesanstalt für Landwirtschaft und Ernährung (</a:t>
          </a:r>
          <a:r>
            <a:rPr lang="de-DE" sz="2000" dirty="0" smtClean="0">
              <a:hlinkClick xmlns:r="http://schemas.openxmlformats.org/officeDocument/2006/relationships" r:id="rId1"/>
            </a:rPr>
            <a:t>www.ble.de</a:t>
          </a:r>
          <a:r>
            <a:rPr lang="de-DE" sz="2000" dirty="0" smtClean="0"/>
            <a:t>)</a:t>
          </a:r>
          <a:br>
            <a:rPr lang="de-DE" sz="2000" dirty="0" smtClean="0"/>
          </a:br>
          <a:endParaRPr lang="de-DE" sz="2000" dirty="0"/>
        </a:p>
      </dgm:t>
    </dgm:pt>
    <dgm:pt modelId="{7B783FC0-A43E-4386-8E60-52F4C01AA170}" type="parTrans" cxnId="{84214132-0037-4488-B0B8-FD8D024A9759}">
      <dgm:prSet/>
      <dgm:spPr/>
      <dgm:t>
        <a:bodyPr/>
        <a:lstStyle/>
        <a:p>
          <a:endParaRPr lang="de-DE"/>
        </a:p>
      </dgm:t>
    </dgm:pt>
    <dgm:pt modelId="{81F34E76-D709-4166-AAA6-E0E9FC79F1A2}" type="sibTrans" cxnId="{84214132-0037-4488-B0B8-FD8D024A9759}">
      <dgm:prSet/>
      <dgm:spPr/>
      <dgm:t>
        <a:bodyPr/>
        <a:lstStyle/>
        <a:p>
          <a:endParaRPr lang="de-DE"/>
        </a:p>
      </dgm:t>
    </dgm:pt>
    <dgm:pt modelId="{747E6A4B-1C70-4308-A3CE-ED973A6B2D2E}">
      <dgm:prSet custT="1"/>
      <dgm:spPr/>
      <dgm:t>
        <a:bodyPr/>
        <a:lstStyle/>
        <a:p>
          <a:pPr algn="l" rtl="0"/>
          <a:r>
            <a:rPr lang="de-DE" sz="2000" b="1" dirty="0" smtClean="0"/>
            <a:t>GENRES</a:t>
          </a:r>
          <a:r>
            <a:rPr lang="de-DE" sz="2000" dirty="0" smtClean="0"/>
            <a:t> – Informationssystem Genetische Ressourcen (</a:t>
          </a:r>
          <a:r>
            <a:rPr lang="de-DE" sz="2000" dirty="0" smtClean="0">
              <a:hlinkClick xmlns:r="http://schemas.openxmlformats.org/officeDocument/2006/relationships" r:id="rId2"/>
            </a:rPr>
            <a:t>www.genres.de</a:t>
          </a:r>
          <a:r>
            <a:rPr lang="de-DE" sz="2000" dirty="0" smtClean="0"/>
            <a:t>)</a:t>
          </a:r>
          <a:br>
            <a:rPr lang="de-DE" sz="2000" dirty="0" smtClean="0"/>
          </a:br>
          <a:endParaRPr lang="de-DE" sz="2000" dirty="0"/>
        </a:p>
      </dgm:t>
    </dgm:pt>
    <dgm:pt modelId="{6ECBDA62-3D01-4642-802E-D6087A03BDA9}" type="parTrans" cxnId="{20C1C845-DF22-4FA2-8035-AE7BCB681E0E}">
      <dgm:prSet/>
      <dgm:spPr/>
      <dgm:t>
        <a:bodyPr/>
        <a:lstStyle/>
        <a:p>
          <a:endParaRPr lang="de-DE"/>
        </a:p>
      </dgm:t>
    </dgm:pt>
    <dgm:pt modelId="{D84BFF47-D770-429F-AA05-D5FE0F35A1FE}" type="sibTrans" cxnId="{20C1C845-DF22-4FA2-8035-AE7BCB681E0E}">
      <dgm:prSet/>
      <dgm:spPr/>
      <dgm:t>
        <a:bodyPr/>
        <a:lstStyle/>
        <a:p>
          <a:endParaRPr lang="de-DE"/>
        </a:p>
      </dgm:t>
    </dgm:pt>
    <dgm:pt modelId="{DCB7BB58-369C-482B-B1A4-98B3A8B25184}">
      <dgm:prSet custT="1"/>
      <dgm:spPr/>
      <dgm:t>
        <a:bodyPr/>
        <a:lstStyle/>
        <a:p>
          <a:pPr algn="l" rtl="0"/>
          <a:r>
            <a:rPr lang="de-DE" sz="2000" b="1" dirty="0" smtClean="0"/>
            <a:t>XGRDEU</a:t>
          </a:r>
          <a:r>
            <a:rPr lang="de-DE" sz="2000" dirty="0" smtClean="0"/>
            <a:t> – Bestände und Sammlungen genetischer Ressourcen (</a:t>
          </a:r>
          <a:r>
            <a:rPr lang="de-DE" sz="2000" dirty="0" smtClean="0">
              <a:hlinkClick xmlns:r="http://schemas.openxmlformats.org/officeDocument/2006/relationships" r:id="rId3"/>
            </a:rPr>
            <a:t>www.genres.de/genres</a:t>
          </a:r>
          <a:r>
            <a:rPr lang="de-DE" sz="2000" dirty="0" smtClean="0"/>
            <a:t>)</a:t>
          </a:r>
          <a:br>
            <a:rPr lang="de-DE" sz="2000" dirty="0" smtClean="0"/>
          </a:br>
          <a:endParaRPr lang="de-DE" sz="2000" dirty="0"/>
        </a:p>
      </dgm:t>
    </dgm:pt>
    <dgm:pt modelId="{96757D5A-7C7A-4D3F-BDC5-BD733619A5F9}" type="parTrans" cxnId="{96774210-506A-4077-B8D2-91BC2457F5F2}">
      <dgm:prSet/>
      <dgm:spPr/>
      <dgm:t>
        <a:bodyPr/>
        <a:lstStyle/>
        <a:p>
          <a:endParaRPr lang="de-DE"/>
        </a:p>
      </dgm:t>
    </dgm:pt>
    <dgm:pt modelId="{D63AA3E2-7CC0-4987-8856-0DB1133D7360}" type="sibTrans" cxnId="{96774210-506A-4077-B8D2-91BC2457F5F2}">
      <dgm:prSet/>
      <dgm:spPr/>
      <dgm:t>
        <a:bodyPr/>
        <a:lstStyle/>
        <a:p>
          <a:endParaRPr lang="de-DE"/>
        </a:p>
      </dgm:t>
    </dgm:pt>
    <dgm:pt modelId="{FE2BEFF4-3CC1-43DE-AB61-3B815E69A05D}">
      <dgm:prSet custT="1"/>
      <dgm:spPr/>
      <dgm:t>
        <a:bodyPr/>
        <a:lstStyle/>
        <a:p>
          <a:pPr algn="l" rtl="0"/>
          <a:r>
            <a:rPr lang="de-DE" sz="2000" b="1" dirty="0" smtClean="0"/>
            <a:t>TGRDEU</a:t>
          </a:r>
          <a:r>
            <a:rPr lang="de-DE" sz="2000" dirty="0" smtClean="0"/>
            <a:t> – Tiergenetische Ressourcen Deutschland (</a:t>
          </a:r>
          <a:r>
            <a:rPr lang="de-DE" sz="2000" dirty="0" smtClean="0">
              <a:hlinkClick xmlns:r="http://schemas.openxmlformats.org/officeDocument/2006/relationships" r:id="rId4"/>
            </a:rPr>
            <a:t>www.genres.de/CF/tgrdeu/index.htm</a:t>
          </a:r>
          <a:r>
            <a:rPr lang="de-DE" sz="2000" dirty="0" smtClean="0"/>
            <a:t> )</a:t>
          </a:r>
          <a:endParaRPr lang="de-DE" sz="2000" dirty="0"/>
        </a:p>
      </dgm:t>
    </dgm:pt>
    <dgm:pt modelId="{9F3E6066-0BDB-4BD1-B1A7-0F3FF0BF5211}" type="parTrans" cxnId="{6A019A82-2FC8-42BD-AF2D-415E2C6137C8}">
      <dgm:prSet/>
      <dgm:spPr/>
      <dgm:t>
        <a:bodyPr/>
        <a:lstStyle/>
        <a:p>
          <a:endParaRPr lang="de-DE"/>
        </a:p>
      </dgm:t>
    </dgm:pt>
    <dgm:pt modelId="{0FAA6606-E91C-4E91-8981-9098BCF161BC}" type="sibTrans" cxnId="{6A019A82-2FC8-42BD-AF2D-415E2C6137C8}">
      <dgm:prSet/>
      <dgm:spPr/>
      <dgm:t>
        <a:bodyPr/>
        <a:lstStyle/>
        <a:p>
          <a:endParaRPr lang="de-DE"/>
        </a:p>
      </dgm:t>
    </dgm:pt>
    <dgm:pt modelId="{B3A4F11A-D295-4974-9974-0528C0278024}" type="pres">
      <dgm:prSet presAssocID="{D1A36BE3-5109-4D12-AB1D-C954B5FDB3B7}" presName="compositeShape" presStyleCnt="0">
        <dgm:presLayoutVars>
          <dgm:dir/>
          <dgm:resizeHandles/>
        </dgm:presLayoutVars>
      </dgm:prSet>
      <dgm:spPr/>
      <dgm:t>
        <a:bodyPr/>
        <a:lstStyle/>
        <a:p>
          <a:endParaRPr lang="de-DE"/>
        </a:p>
      </dgm:t>
    </dgm:pt>
    <dgm:pt modelId="{C61B70A5-7EA9-403A-BCAD-EB8686980DA8}" type="pres">
      <dgm:prSet presAssocID="{D1A36BE3-5109-4D12-AB1D-C954B5FDB3B7}" presName="pyramid" presStyleLbl="node1" presStyleIdx="0" presStyleCnt="1"/>
      <dgm:spPr/>
    </dgm:pt>
    <dgm:pt modelId="{97B0CCEA-2660-4B27-9B80-294ECA7F92AF}" type="pres">
      <dgm:prSet presAssocID="{D1A36BE3-5109-4D12-AB1D-C954B5FDB3B7}" presName="theList" presStyleCnt="0"/>
      <dgm:spPr/>
    </dgm:pt>
    <dgm:pt modelId="{9F36A01B-AA84-46B6-AB3C-EDB103D88741}" type="pres">
      <dgm:prSet presAssocID="{A43F585F-647D-4A48-9D36-2E829C5C9A9F}" presName="aNode" presStyleLbl="fgAcc1" presStyleIdx="0" presStyleCnt="4" custScaleX="216099" custScaleY="222049">
        <dgm:presLayoutVars>
          <dgm:bulletEnabled val="1"/>
        </dgm:presLayoutVars>
      </dgm:prSet>
      <dgm:spPr/>
      <dgm:t>
        <a:bodyPr/>
        <a:lstStyle/>
        <a:p>
          <a:endParaRPr lang="de-DE"/>
        </a:p>
      </dgm:t>
    </dgm:pt>
    <dgm:pt modelId="{5B622F28-EB46-4A22-8F78-4330C679C71C}" type="pres">
      <dgm:prSet presAssocID="{A43F585F-647D-4A48-9D36-2E829C5C9A9F}" presName="aSpace" presStyleCnt="0"/>
      <dgm:spPr/>
    </dgm:pt>
    <dgm:pt modelId="{C5057907-97E7-409A-8424-55267843FE4D}" type="pres">
      <dgm:prSet presAssocID="{747E6A4B-1C70-4308-A3CE-ED973A6B2D2E}" presName="aNode" presStyleLbl="fgAcc1" presStyleIdx="1" presStyleCnt="4" custScaleX="216099" custScaleY="222049">
        <dgm:presLayoutVars>
          <dgm:bulletEnabled val="1"/>
        </dgm:presLayoutVars>
      </dgm:prSet>
      <dgm:spPr/>
      <dgm:t>
        <a:bodyPr/>
        <a:lstStyle/>
        <a:p>
          <a:endParaRPr lang="de-DE"/>
        </a:p>
      </dgm:t>
    </dgm:pt>
    <dgm:pt modelId="{8B9A0DF2-5C2B-4AE4-967C-33E10FA8BEC5}" type="pres">
      <dgm:prSet presAssocID="{747E6A4B-1C70-4308-A3CE-ED973A6B2D2E}" presName="aSpace" presStyleCnt="0"/>
      <dgm:spPr/>
    </dgm:pt>
    <dgm:pt modelId="{18BFA0DB-9154-4BDB-BF7A-3D80A55A8DF3}" type="pres">
      <dgm:prSet presAssocID="{DCB7BB58-369C-482B-B1A4-98B3A8B25184}" presName="aNode" presStyleLbl="fgAcc1" presStyleIdx="2" presStyleCnt="4" custScaleX="216099" custScaleY="222049">
        <dgm:presLayoutVars>
          <dgm:bulletEnabled val="1"/>
        </dgm:presLayoutVars>
      </dgm:prSet>
      <dgm:spPr/>
      <dgm:t>
        <a:bodyPr/>
        <a:lstStyle/>
        <a:p>
          <a:endParaRPr lang="de-DE"/>
        </a:p>
      </dgm:t>
    </dgm:pt>
    <dgm:pt modelId="{C824B2EB-9996-4196-AAD2-EEB67F31BF0B}" type="pres">
      <dgm:prSet presAssocID="{DCB7BB58-369C-482B-B1A4-98B3A8B25184}" presName="aSpace" presStyleCnt="0"/>
      <dgm:spPr/>
    </dgm:pt>
    <dgm:pt modelId="{76611D61-6CB9-4AB9-A0D3-496036DC4849}" type="pres">
      <dgm:prSet presAssocID="{FE2BEFF4-3CC1-43DE-AB61-3B815E69A05D}" presName="aNode" presStyleLbl="fgAcc1" presStyleIdx="3" presStyleCnt="4" custScaleX="216099" custScaleY="222049">
        <dgm:presLayoutVars>
          <dgm:bulletEnabled val="1"/>
        </dgm:presLayoutVars>
      </dgm:prSet>
      <dgm:spPr/>
      <dgm:t>
        <a:bodyPr/>
        <a:lstStyle/>
        <a:p>
          <a:endParaRPr lang="de-DE"/>
        </a:p>
      </dgm:t>
    </dgm:pt>
    <dgm:pt modelId="{46F9D47E-9EE0-40E9-BB38-D688A941F253}" type="pres">
      <dgm:prSet presAssocID="{FE2BEFF4-3CC1-43DE-AB61-3B815E69A05D}" presName="aSpace" presStyleCnt="0"/>
      <dgm:spPr/>
    </dgm:pt>
  </dgm:ptLst>
  <dgm:cxnLst>
    <dgm:cxn modelId="{84214132-0037-4488-B0B8-FD8D024A9759}" srcId="{D1A36BE3-5109-4D12-AB1D-C954B5FDB3B7}" destId="{A43F585F-647D-4A48-9D36-2E829C5C9A9F}" srcOrd="0" destOrd="0" parTransId="{7B783FC0-A43E-4386-8E60-52F4C01AA170}" sibTransId="{81F34E76-D709-4166-AAA6-E0E9FC79F1A2}"/>
    <dgm:cxn modelId="{ACDBEC9B-DB0A-46AA-899A-1E613D12EA54}" type="presOf" srcId="{A43F585F-647D-4A48-9D36-2E829C5C9A9F}" destId="{9F36A01B-AA84-46B6-AB3C-EDB103D88741}" srcOrd="0" destOrd="0" presId="urn:microsoft.com/office/officeart/2005/8/layout/pyramid2"/>
    <dgm:cxn modelId="{33DBBAD0-0100-4E28-A823-743361A7AD50}" type="presOf" srcId="{DCB7BB58-369C-482B-B1A4-98B3A8B25184}" destId="{18BFA0DB-9154-4BDB-BF7A-3D80A55A8DF3}" srcOrd="0" destOrd="0" presId="urn:microsoft.com/office/officeart/2005/8/layout/pyramid2"/>
    <dgm:cxn modelId="{38712922-74F0-4E0B-B249-D989ADFF169E}" type="presOf" srcId="{747E6A4B-1C70-4308-A3CE-ED973A6B2D2E}" destId="{C5057907-97E7-409A-8424-55267843FE4D}" srcOrd="0" destOrd="0" presId="urn:microsoft.com/office/officeart/2005/8/layout/pyramid2"/>
    <dgm:cxn modelId="{96774210-506A-4077-B8D2-91BC2457F5F2}" srcId="{D1A36BE3-5109-4D12-AB1D-C954B5FDB3B7}" destId="{DCB7BB58-369C-482B-B1A4-98B3A8B25184}" srcOrd="2" destOrd="0" parTransId="{96757D5A-7C7A-4D3F-BDC5-BD733619A5F9}" sibTransId="{D63AA3E2-7CC0-4987-8856-0DB1133D7360}"/>
    <dgm:cxn modelId="{995BCB9C-543A-4F5C-A169-DAF27C77951C}" type="presOf" srcId="{D1A36BE3-5109-4D12-AB1D-C954B5FDB3B7}" destId="{B3A4F11A-D295-4974-9974-0528C0278024}" srcOrd="0" destOrd="0" presId="urn:microsoft.com/office/officeart/2005/8/layout/pyramid2"/>
    <dgm:cxn modelId="{20C1C845-DF22-4FA2-8035-AE7BCB681E0E}" srcId="{D1A36BE3-5109-4D12-AB1D-C954B5FDB3B7}" destId="{747E6A4B-1C70-4308-A3CE-ED973A6B2D2E}" srcOrd="1" destOrd="0" parTransId="{6ECBDA62-3D01-4642-802E-D6087A03BDA9}" sibTransId="{D84BFF47-D770-429F-AA05-D5FE0F35A1FE}"/>
    <dgm:cxn modelId="{1415E5B6-0275-4741-AB06-BCEF6F525728}" type="presOf" srcId="{FE2BEFF4-3CC1-43DE-AB61-3B815E69A05D}" destId="{76611D61-6CB9-4AB9-A0D3-496036DC4849}" srcOrd="0" destOrd="0" presId="urn:microsoft.com/office/officeart/2005/8/layout/pyramid2"/>
    <dgm:cxn modelId="{6A019A82-2FC8-42BD-AF2D-415E2C6137C8}" srcId="{D1A36BE3-5109-4D12-AB1D-C954B5FDB3B7}" destId="{FE2BEFF4-3CC1-43DE-AB61-3B815E69A05D}" srcOrd="3" destOrd="0" parTransId="{9F3E6066-0BDB-4BD1-B1A7-0F3FF0BF5211}" sibTransId="{0FAA6606-E91C-4E91-8981-9098BCF161BC}"/>
    <dgm:cxn modelId="{90A3BD8E-F982-42D6-AAF0-921E6AA51926}" type="presParOf" srcId="{B3A4F11A-D295-4974-9974-0528C0278024}" destId="{C61B70A5-7EA9-403A-BCAD-EB8686980DA8}" srcOrd="0" destOrd="0" presId="urn:microsoft.com/office/officeart/2005/8/layout/pyramid2"/>
    <dgm:cxn modelId="{AE0FB396-6010-471C-9004-F74F0536E332}" type="presParOf" srcId="{B3A4F11A-D295-4974-9974-0528C0278024}" destId="{97B0CCEA-2660-4B27-9B80-294ECA7F92AF}" srcOrd="1" destOrd="0" presId="urn:microsoft.com/office/officeart/2005/8/layout/pyramid2"/>
    <dgm:cxn modelId="{11C71FC9-2C71-4988-B7DA-7A4D62E4345C}" type="presParOf" srcId="{97B0CCEA-2660-4B27-9B80-294ECA7F92AF}" destId="{9F36A01B-AA84-46B6-AB3C-EDB103D88741}" srcOrd="0" destOrd="0" presId="urn:microsoft.com/office/officeart/2005/8/layout/pyramid2"/>
    <dgm:cxn modelId="{CA6B33FE-FB48-4362-B4B6-E00B27F8E361}" type="presParOf" srcId="{97B0CCEA-2660-4B27-9B80-294ECA7F92AF}" destId="{5B622F28-EB46-4A22-8F78-4330C679C71C}" srcOrd="1" destOrd="0" presId="urn:microsoft.com/office/officeart/2005/8/layout/pyramid2"/>
    <dgm:cxn modelId="{8534303D-1F59-4260-8E38-47E08D0D9CAE}" type="presParOf" srcId="{97B0CCEA-2660-4B27-9B80-294ECA7F92AF}" destId="{C5057907-97E7-409A-8424-55267843FE4D}" srcOrd="2" destOrd="0" presId="urn:microsoft.com/office/officeart/2005/8/layout/pyramid2"/>
    <dgm:cxn modelId="{6C24DE80-E1CB-4C32-83B3-2E4654EE7DB7}" type="presParOf" srcId="{97B0CCEA-2660-4B27-9B80-294ECA7F92AF}" destId="{8B9A0DF2-5C2B-4AE4-967C-33E10FA8BEC5}" srcOrd="3" destOrd="0" presId="urn:microsoft.com/office/officeart/2005/8/layout/pyramid2"/>
    <dgm:cxn modelId="{FB358669-28EE-4AA2-AF2E-1FF13E8F8870}" type="presParOf" srcId="{97B0CCEA-2660-4B27-9B80-294ECA7F92AF}" destId="{18BFA0DB-9154-4BDB-BF7A-3D80A55A8DF3}" srcOrd="4" destOrd="0" presId="urn:microsoft.com/office/officeart/2005/8/layout/pyramid2"/>
    <dgm:cxn modelId="{B56E0841-07C9-4B06-9536-6CC5259396D4}" type="presParOf" srcId="{97B0CCEA-2660-4B27-9B80-294ECA7F92AF}" destId="{C824B2EB-9996-4196-AAD2-EEB67F31BF0B}" srcOrd="5" destOrd="0" presId="urn:microsoft.com/office/officeart/2005/8/layout/pyramid2"/>
    <dgm:cxn modelId="{B9FCE854-53E0-4C74-8A1F-C328B81927F8}" type="presParOf" srcId="{97B0CCEA-2660-4B27-9B80-294ECA7F92AF}" destId="{76611D61-6CB9-4AB9-A0D3-496036DC4849}" srcOrd="6" destOrd="0" presId="urn:microsoft.com/office/officeart/2005/8/layout/pyramid2"/>
    <dgm:cxn modelId="{76011107-006E-41FA-A1E9-F59061A1A296}" type="presParOf" srcId="{97B0CCEA-2660-4B27-9B80-294ECA7F92AF}" destId="{46F9D47E-9EE0-40E9-BB38-D688A941F253}"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B70A5-7EA9-403A-BCAD-EB8686980DA8}">
      <dsp:nvSpPr>
        <dsp:cNvPr id="0" name=""/>
        <dsp:cNvSpPr/>
      </dsp:nvSpPr>
      <dsp:spPr>
        <a:xfrm>
          <a:off x="647272" y="0"/>
          <a:ext cx="4673252" cy="467325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6A01B-AA84-46B6-AB3C-EDB103D88741}">
      <dsp:nvSpPr>
        <dsp:cNvPr id="0" name=""/>
        <dsp:cNvSpPr/>
      </dsp:nvSpPr>
      <dsp:spPr>
        <a:xfrm>
          <a:off x="1220578" y="467678"/>
          <a:ext cx="6564254" cy="8846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smtClean="0"/>
            <a:t>BLE</a:t>
          </a:r>
          <a:r>
            <a:rPr lang="de-DE" sz="2000" kern="1200" dirty="0" smtClean="0"/>
            <a:t> - Bundesanstalt für Landwirtschaft und Ernährung (</a:t>
          </a:r>
          <a:r>
            <a:rPr lang="de-DE" sz="2000" kern="1200" dirty="0" smtClean="0">
              <a:hlinkClick xmlns:r="http://schemas.openxmlformats.org/officeDocument/2006/relationships" r:id="rId1"/>
            </a:rPr>
            <a:t>www.ble.de</a:t>
          </a:r>
          <a:r>
            <a:rPr lang="de-DE" sz="2000" kern="1200" dirty="0" smtClean="0"/>
            <a:t>)</a:t>
          </a:r>
          <a:br>
            <a:rPr lang="de-DE" sz="2000" kern="1200" dirty="0" smtClean="0"/>
          </a:br>
          <a:endParaRPr lang="de-DE" sz="2000" kern="1200" dirty="0"/>
        </a:p>
      </dsp:txBody>
      <dsp:txXfrm>
        <a:off x="1263764" y="510864"/>
        <a:ext cx="6477882" cy="798300"/>
      </dsp:txXfrm>
    </dsp:sp>
    <dsp:sp modelId="{C5057907-97E7-409A-8424-55267843FE4D}">
      <dsp:nvSpPr>
        <dsp:cNvPr id="0" name=""/>
        <dsp:cNvSpPr/>
      </dsp:nvSpPr>
      <dsp:spPr>
        <a:xfrm>
          <a:off x="1220578" y="1402152"/>
          <a:ext cx="6564254" cy="8846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smtClean="0"/>
            <a:t>GENRES</a:t>
          </a:r>
          <a:r>
            <a:rPr lang="de-DE" sz="2000" kern="1200" dirty="0" smtClean="0"/>
            <a:t> – Informationssystem Genetische Ressourcen (</a:t>
          </a:r>
          <a:r>
            <a:rPr lang="de-DE" sz="2000" kern="1200" dirty="0" smtClean="0">
              <a:hlinkClick xmlns:r="http://schemas.openxmlformats.org/officeDocument/2006/relationships" r:id="rId2"/>
            </a:rPr>
            <a:t>www.genres.de</a:t>
          </a:r>
          <a:r>
            <a:rPr lang="de-DE" sz="2000" kern="1200" dirty="0" smtClean="0"/>
            <a:t>)</a:t>
          </a:r>
          <a:br>
            <a:rPr lang="de-DE" sz="2000" kern="1200" dirty="0" smtClean="0"/>
          </a:br>
          <a:endParaRPr lang="de-DE" sz="2000" kern="1200" dirty="0"/>
        </a:p>
      </dsp:txBody>
      <dsp:txXfrm>
        <a:off x="1263764" y="1445338"/>
        <a:ext cx="6477882" cy="798300"/>
      </dsp:txXfrm>
    </dsp:sp>
    <dsp:sp modelId="{18BFA0DB-9154-4BDB-BF7A-3D80A55A8DF3}">
      <dsp:nvSpPr>
        <dsp:cNvPr id="0" name=""/>
        <dsp:cNvSpPr/>
      </dsp:nvSpPr>
      <dsp:spPr>
        <a:xfrm>
          <a:off x="1220578" y="2336626"/>
          <a:ext cx="6564254" cy="8846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smtClean="0"/>
            <a:t>XGRDEU</a:t>
          </a:r>
          <a:r>
            <a:rPr lang="de-DE" sz="2000" kern="1200" dirty="0" smtClean="0"/>
            <a:t> – Bestände und Sammlungen genetischer Ressourcen (</a:t>
          </a:r>
          <a:r>
            <a:rPr lang="de-DE" sz="2000" kern="1200" dirty="0" smtClean="0">
              <a:hlinkClick xmlns:r="http://schemas.openxmlformats.org/officeDocument/2006/relationships" r:id="rId3"/>
            </a:rPr>
            <a:t>www.genres.de/genres</a:t>
          </a:r>
          <a:r>
            <a:rPr lang="de-DE" sz="2000" kern="1200" dirty="0" smtClean="0"/>
            <a:t>)</a:t>
          </a:r>
          <a:br>
            <a:rPr lang="de-DE" sz="2000" kern="1200" dirty="0" smtClean="0"/>
          </a:br>
          <a:endParaRPr lang="de-DE" sz="2000" kern="1200" dirty="0"/>
        </a:p>
      </dsp:txBody>
      <dsp:txXfrm>
        <a:off x="1263764" y="2379812"/>
        <a:ext cx="6477882" cy="798300"/>
      </dsp:txXfrm>
    </dsp:sp>
    <dsp:sp modelId="{76611D61-6CB9-4AB9-A0D3-496036DC4849}">
      <dsp:nvSpPr>
        <dsp:cNvPr id="0" name=""/>
        <dsp:cNvSpPr/>
      </dsp:nvSpPr>
      <dsp:spPr>
        <a:xfrm>
          <a:off x="1220578" y="3271100"/>
          <a:ext cx="6564254" cy="8846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smtClean="0"/>
            <a:t>TGRDEU</a:t>
          </a:r>
          <a:r>
            <a:rPr lang="de-DE" sz="2000" kern="1200" dirty="0" smtClean="0"/>
            <a:t> – Tiergenetische Ressourcen Deutschland (</a:t>
          </a:r>
          <a:r>
            <a:rPr lang="de-DE" sz="2000" kern="1200" dirty="0" smtClean="0">
              <a:hlinkClick xmlns:r="http://schemas.openxmlformats.org/officeDocument/2006/relationships" r:id="rId4"/>
            </a:rPr>
            <a:t>www.genres.de/CF/tgrdeu/index.htm</a:t>
          </a:r>
          <a:r>
            <a:rPr lang="de-DE" sz="2000" kern="1200" dirty="0" smtClean="0"/>
            <a:t> )</a:t>
          </a:r>
          <a:endParaRPr lang="de-DE" sz="2000" kern="1200" dirty="0"/>
        </a:p>
      </dsp:txBody>
      <dsp:txXfrm>
        <a:off x="1263764" y="3314286"/>
        <a:ext cx="6477882" cy="7983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r>
              <a:rPr lang="de-DE"/>
              <a:t>FAIRFILE - Zucht, Schau und Management für Züchter und Vereine</a:t>
            </a: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6F38DFA-519E-4132-BE1B-0C7A6554C1BC}" type="datetimeFigureOut">
              <a:rPr lang="de-DE"/>
              <a:pPr>
                <a:defRPr/>
              </a:pPr>
              <a:t>25.07.2011</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FCAEC38-0B84-48AC-AAA5-04E995E4CF99}" type="slidenum">
              <a:rPr lang="de-DE"/>
              <a:pPr>
                <a:defRPr/>
              </a:pPr>
              <a:t>‹Nr.›</a:t>
            </a:fld>
            <a:endParaRPr lang="de-DE" dirty="0"/>
          </a:p>
        </p:txBody>
      </p:sp>
    </p:spTree>
    <p:extLst>
      <p:ext uri="{BB962C8B-B14F-4D97-AF65-F5344CB8AC3E}">
        <p14:creationId xmlns:p14="http://schemas.microsoft.com/office/powerpoint/2010/main" val="3941184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r>
              <a:rPr lang="de-DE"/>
              <a:t>FAIRFILE - Zucht, Schau und Management für Züchter und Vereine</a:t>
            </a: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DD4FE3E-6499-45AF-B21A-39DB997870ED}" type="datetimeFigureOut">
              <a:rPr lang="de-DE"/>
              <a:pPr>
                <a:defRPr/>
              </a:pPr>
              <a:t>25.07.2011</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dirty="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4C07A70-40DE-4F15-A34A-72881C41B1F3}" type="slidenum">
              <a:rPr lang="de-DE"/>
              <a:pPr>
                <a:defRPr/>
              </a:pPr>
              <a:t>‹Nr.›</a:t>
            </a:fld>
            <a:endParaRPr lang="de-DE" dirty="0"/>
          </a:p>
        </p:txBody>
      </p:sp>
    </p:spTree>
    <p:extLst>
      <p:ext uri="{BB962C8B-B14F-4D97-AF65-F5344CB8AC3E}">
        <p14:creationId xmlns:p14="http://schemas.microsoft.com/office/powerpoint/2010/main" val="46419795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78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28977FD-1F20-4E4C-BBCD-FF0A76C77C4B}" type="slidenum">
              <a:rPr lang="de-DE" smtClean="0"/>
              <a:pPr eaLnBrk="1" fontAlgn="base" hangingPunct="1">
                <a:spcBef>
                  <a:spcPct val="0"/>
                </a:spcBef>
                <a:spcAft>
                  <a:spcPct val="0"/>
                </a:spcAft>
              </a:pPr>
              <a:t>1</a:t>
            </a:fld>
            <a:endParaRPr lang="de-DE" smtClean="0"/>
          </a:p>
        </p:txBody>
      </p:sp>
      <p:sp>
        <p:nvSpPr>
          <p:cNvPr id="37893"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CD0C268-492B-4692-AC05-F2B8FB5A5723}" type="datetime1">
              <a:rPr lang="de-DE" smtClean="0"/>
              <a:pPr eaLnBrk="1" fontAlgn="base" hangingPunct="1">
                <a:spcBef>
                  <a:spcPct val="0"/>
                </a:spcBef>
                <a:spcAft>
                  <a:spcPct val="0"/>
                </a:spcAft>
              </a:pPr>
              <a:t>25.07.2011</a:t>
            </a:fld>
            <a:endParaRPr lang="de-DE" smtClean="0"/>
          </a:p>
        </p:txBody>
      </p:sp>
      <p:sp>
        <p:nvSpPr>
          <p:cNvPr id="37894"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37895" name="Kopfzeilenplatzhalt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46084"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6085"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8AF98F5-4195-4F1D-8D75-D6F3C3E069B6}" type="datetime1">
              <a:rPr lang="de-DE" smtClean="0"/>
              <a:pPr eaLnBrk="1" fontAlgn="base" hangingPunct="1">
                <a:spcBef>
                  <a:spcPct val="0"/>
                </a:spcBef>
                <a:spcAft>
                  <a:spcPct val="0"/>
                </a:spcAft>
              </a:pPr>
              <a:t>25.07.2011</a:t>
            </a:fld>
            <a:endParaRPr lang="de-DE" smtClean="0"/>
          </a:p>
        </p:txBody>
      </p:sp>
      <p:sp>
        <p:nvSpPr>
          <p:cNvPr id="46086"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6087"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5917E1F-B0DC-4271-B139-59837A0ECB3A}" type="slidenum">
              <a:rPr lang="de-DE" smtClean="0"/>
              <a:pPr eaLnBrk="1" fontAlgn="base" hangingPunct="1">
                <a:spcBef>
                  <a:spcPct val="0"/>
                </a:spcBef>
                <a:spcAft>
                  <a:spcPct val="0"/>
                </a:spcAft>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An dieser Stelle etwas Technik. Ob es sich bei dem bereitgestellten Rechner um einen Server handelt, bestimmt nicht die Hardware, sondern immer die darauf installierte Software. Unterschied zum File-Server-Modell: Server schickt keine Datenpakete, sondern verarbeitet die Daten und schickt die Ergebnisse. Nur kurz darauf eingehen, Zuhörer nicht mit technischen Einzelheiten langweilen.</a:t>
            </a:r>
          </a:p>
          <a:p>
            <a:pPr eaLnBrk="1" hangingPunct="1">
              <a:spcBef>
                <a:spcPct val="0"/>
              </a:spcBef>
            </a:pPr>
            <a:r>
              <a:rPr lang="de-DE" smtClean="0"/>
              <a:t>Client-Server-Modell ist die einzige Möglichkeit, ein Projekt dieser Größenordnung zu realisieren.</a:t>
            </a:r>
          </a:p>
        </p:txBody>
      </p:sp>
      <p:sp>
        <p:nvSpPr>
          <p:cNvPr id="47108"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7109"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90A1817-8838-4690-ABF8-1AD39CA626D0}" type="datetime1">
              <a:rPr lang="de-DE" smtClean="0"/>
              <a:pPr eaLnBrk="1" fontAlgn="base" hangingPunct="1">
                <a:spcBef>
                  <a:spcPct val="0"/>
                </a:spcBef>
                <a:spcAft>
                  <a:spcPct val="0"/>
                </a:spcAft>
              </a:pPr>
              <a:t>25.07.2011</a:t>
            </a:fld>
            <a:endParaRPr lang="de-DE" smtClean="0"/>
          </a:p>
        </p:txBody>
      </p:sp>
      <p:sp>
        <p:nvSpPr>
          <p:cNvPr id="47110"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7111"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3C1E9B5-990B-4E98-B8D2-02DE609EA363}" type="slidenum">
              <a:rPr lang="de-DE" smtClean="0"/>
              <a:pPr eaLnBrk="1" fontAlgn="base" hangingPunct="1">
                <a:spcBef>
                  <a:spcPct val="0"/>
                </a:spcBef>
                <a:spcAft>
                  <a:spcPct val="0"/>
                </a:spcAft>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„FAIRFILE“ ist generell modular aufgebaut. Die Mitgliederverwaltung, das Einzelzuchtbuch, das Vereinszuchtbuch, das Preisrichterprogramm und TGRDEU sind alles Module. Das schafft Effizienz, da durch das Zusammenspiel der einzelnen Module und Übernahme einzelner Modulteile Doppeleingaben vermieden und die Perfomance der Software insgesamt gesteigert wird. Für die Benutzer vermindert sich damit der Aufwand erheblich und mögliche Fehlerquellen werden verringert. </a:t>
            </a:r>
          </a:p>
        </p:txBody>
      </p:sp>
      <p:sp>
        <p:nvSpPr>
          <p:cNvPr id="48132"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8133"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62BF30E-3FD9-4171-B71D-BFCAD05D7DCE}" type="datetime1">
              <a:rPr lang="de-DE" smtClean="0"/>
              <a:pPr eaLnBrk="1" fontAlgn="base" hangingPunct="1">
                <a:spcBef>
                  <a:spcPct val="0"/>
                </a:spcBef>
                <a:spcAft>
                  <a:spcPct val="0"/>
                </a:spcAft>
              </a:pPr>
              <a:t>25.07.2011</a:t>
            </a:fld>
            <a:endParaRPr lang="de-DE" smtClean="0"/>
          </a:p>
        </p:txBody>
      </p:sp>
      <p:sp>
        <p:nvSpPr>
          <p:cNvPr id="48134"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8135"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A2EF216-945C-456B-9C03-948DD8AC01C4}" type="slidenum">
              <a:rPr lang="de-DE" smtClean="0"/>
              <a:pPr eaLnBrk="1" fontAlgn="base" hangingPunct="1">
                <a:spcBef>
                  <a:spcPct val="0"/>
                </a:spcBef>
                <a:spcAft>
                  <a:spcPct val="0"/>
                </a:spcAft>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Eingabe der Adresse in den beiden marktführenden Browsern. Safari und Opera habe ich nicht mit aufgeführt. Letzterer war über etliche Jahre kostenpflichtig. Safari ist der Browser für Macintosh. Mittlerweile gibt es aber alle Browser für alle Systeme. Einziger Browser, der nicht supportet wird ist Google Crome und wird Nutzern von mir auch nicht empfohlen.</a:t>
            </a:r>
          </a:p>
        </p:txBody>
      </p:sp>
      <p:sp>
        <p:nvSpPr>
          <p:cNvPr id="49156"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9157"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65CC8E1-47C2-44BC-BB3D-CC82591C436A}" type="datetime1">
              <a:rPr lang="de-DE" smtClean="0"/>
              <a:pPr eaLnBrk="1" fontAlgn="base" hangingPunct="1">
                <a:spcBef>
                  <a:spcPct val="0"/>
                </a:spcBef>
                <a:spcAft>
                  <a:spcPct val="0"/>
                </a:spcAft>
              </a:pPr>
              <a:t>25.07.2011</a:t>
            </a:fld>
            <a:endParaRPr lang="de-DE" smtClean="0"/>
          </a:p>
        </p:txBody>
      </p:sp>
      <p:sp>
        <p:nvSpPr>
          <p:cNvPr id="49158"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9159"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BC8430B-12BE-4CBB-8EE5-D871F0A6728E}" type="slidenum">
              <a:rPr lang="de-DE" smtClean="0"/>
              <a:pPr eaLnBrk="1" fontAlgn="base" hangingPunct="1">
                <a:spcBef>
                  <a:spcPct val="0"/>
                </a:spcBef>
                <a:spcAft>
                  <a:spcPct val="0"/>
                </a:spcAft>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Startbildschirm nach erfolgreichem Aufruf der Web-Adresse</a:t>
            </a:r>
          </a:p>
        </p:txBody>
      </p:sp>
      <p:sp>
        <p:nvSpPr>
          <p:cNvPr id="50180"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50181"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AA75390-230A-4422-9C6B-4DD266052A8D}" type="datetime1">
              <a:rPr lang="de-DE" smtClean="0"/>
              <a:pPr eaLnBrk="1" fontAlgn="base" hangingPunct="1">
                <a:spcBef>
                  <a:spcPct val="0"/>
                </a:spcBef>
                <a:spcAft>
                  <a:spcPct val="0"/>
                </a:spcAft>
              </a:pPr>
              <a:t>25.07.2011</a:t>
            </a:fld>
            <a:endParaRPr lang="de-DE" smtClean="0"/>
          </a:p>
        </p:txBody>
      </p:sp>
      <p:sp>
        <p:nvSpPr>
          <p:cNvPr id="5018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50183"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6AFD40A-14AD-4776-A9A5-B8B39F16A9BE}" type="slidenum">
              <a:rPr lang="de-DE" smtClean="0"/>
              <a:pPr eaLnBrk="1" fontAlgn="base" hangingPunct="1">
                <a:spcBef>
                  <a:spcPct val="0"/>
                </a:spcBef>
                <a:spcAft>
                  <a:spcPct val="0"/>
                </a:spcAft>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Diese Folie erklärt verschiedene Teile des Startbildschirms. Nach klick auf die kleine goldene Maus öffnen sich die einzelnen Fenster. Nochmaliger Klick schließt diese Fenster wieder. Schulungen, Gästebuch, Newsletter wurden nicht näher erläutert, ebenso wie der rechte untere Bereich mit dem Impressum. Diese Bereiche sind selbsterklärend und bedürfen keiner näheren Erklärung. Erwähnt werden könnte in dem Zusammenhang, dass das Kontaktformular einen Spamschutz mit einem sog. Captcha (</a:t>
            </a:r>
            <a:r>
              <a:rPr lang="en-US" smtClean="0"/>
              <a:t>Akronym für Completely Automated Public Turing test to tell Computers and Humans Apart) </a:t>
            </a:r>
            <a:r>
              <a:rPr lang="de-DE" smtClean="0"/>
              <a:t>enthält. Erläuterungen dazu stehen im Text. Felder mit Stern sind Pflichtfelder.</a:t>
            </a:r>
          </a:p>
        </p:txBody>
      </p:sp>
      <p:sp>
        <p:nvSpPr>
          <p:cNvPr id="51204"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51205"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9FC1BD9-D803-4D1D-B9ED-43947F96E0DB}" type="datetime1">
              <a:rPr lang="de-DE" smtClean="0"/>
              <a:pPr eaLnBrk="1" fontAlgn="base" hangingPunct="1">
                <a:spcBef>
                  <a:spcPct val="0"/>
                </a:spcBef>
                <a:spcAft>
                  <a:spcPct val="0"/>
                </a:spcAft>
              </a:pPr>
              <a:t>25.07.2011</a:t>
            </a:fld>
            <a:endParaRPr lang="de-DE" smtClean="0"/>
          </a:p>
        </p:txBody>
      </p:sp>
      <p:sp>
        <p:nvSpPr>
          <p:cNvPr id="51206"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51207"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2093D30-CA47-4B4B-AA60-2D3F05D34354}" type="slidenum">
              <a:rPr lang="de-DE" smtClean="0"/>
              <a:pPr eaLnBrk="1" fontAlgn="base" hangingPunct="1">
                <a:spcBef>
                  <a:spcPct val="0"/>
                </a:spcBef>
                <a:spcAft>
                  <a:spcPct val="0"/>
                </a:spcAft>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Das Startkennwort für die Zugangsberechtigung wird das erste Mal immer von einem Verantwortlichen vergeben, der den Zugang ermöglicht. Das System „merkt“ das. Der Hinweis im Hauptfenster erscheint so lange, bis das neue Mitglied ein eigenes Passwort vergibt. Entweder gleich an dieser Stelle die Frage mit ja beantworten oder später im Register Sicherheit ein Passwort eintragen. Danach verschwindet dieser Hinweis. Das Passwort kann Buchstaben und/oder Zahlen enthalten und sollte nicht länger als 255 Zeichen enthalten. Trotzdem war der erste LogIn an dieser Stelle erfolgreich und es kann weiter gearbeitet werden. Übrigens bleibt auch bis zur ersten Änderung des Passwortes der Registerreiter Sicherheit gelb (siehe nächste Folie). An dieser Stelle noch ein Hinweis: gelb steht für Hinweis und rot für Fehler. </a:t>
            </a:r>
          </a:p>
          <a:p>
            <a:pPr eaLnBrk="1" hangingPunct="1">
              <a:spcBef>
                <a:spcPct val="0"/>
              </a:spcBef>
            </a:pPr>
            <a:r>
              <a:rPr lang="de-DE" smtClean="0">
                <a:solidFill>
                  <a:srgbClr val="FF0000"/>
                </a:solidFill>
              </a:rPr>
              <a:t>Wichtiger Hinweis: Jede Session läuft 15 Minuten. Die Zahl hinter „Sitzung beenden“ zeigt die Dauer der Session an. Jede Aktivität setzt diese Zahl wieder hoch. Es kann also problemlos dauerhaft gearbeitet werden. Bei Inaktivität wird die Zeit serverseitig heruntergerechnet und die Session nach Ablauf der verbleibenden Zeit automatisch beendet. Wenn aber das Browserfenster bei laufender Session geschlossen wird, muss der User die verbleibende Zeit warten bis er sich wieder anmelden kann. Um das zu vermeiden gibt es 2 Möglichkeiten. Entweder die Sitzung normal beenden, oder die Sitzung einfach auslaufen lassen, aber nie das Fenster bei laufender Sitzung schließen. </a:t>
            </a:r>
          </a:p>
        </p:txBody>
      </p:sp>
      <p:sp>
        <p:nvSpPr>
          <p:cNvPr id="52228"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52229"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702E9FE-D4EA-44EA-B91F-9ED382BA68A3}" type="datetime1">
              <a:rPr lang="de-DE" smtClean="0"/>
              <a:pPr eaLnBrk="1" fontAlgn="base" hangingPunct="1">
                <a:spcBef>
                  <a:spcPct val="0"/>
                </a:spcBef>
                <a:spcAft>
                  <a:spcPct val="0"/>
                </a:spcAft>
              </a:pPr>
              <a:t>25.07.2011</a:t>
            </a:fld>
            <a:endParaRPr lang="de-DE" smtClean="0"/>
          </a:p>
        </p:txBody>
      </p:sp>
      <p:sp>
        <p:nvSpPr>
          <p:cNvPr id="52230"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52231"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16D5155-07ED-4B45-BD8D-4F28F9FFC99C}" type="slidenum">
              <a:rPr lang="de-DE" smtClean="0"/>
              <a:pPr eaLnBrk="1" fontAlgn="base" hangingPunct="1">
                <a:spcBef>
                  <a:spcPct val="0"/>
                </a:spcBef>
                <a:spcAft>
                  <a:spcPct val="0"/>
                </a:spcAft>
              </a:pPr>
              <a:t>16</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Bedienung-Präsentation: Blaue und rote Buttons sind interaktiv und schalten die Formulare frei. 1. Klick blendet ein, 2. Klick blendet aus.</a:t>
            </a:r>
          </a:p>
          <a:p>
            <a:pPr eaLnBrk="1" hangingPunct="1">
              <a:spcBef>
                <a:spcPct val="0"/>
              </a:spcBef>
            </a:pPr>
            <a:r>
              <a:rPr lang="de-DE" smtClean="0"/>
              <a:t>Diese Folie beschreibt das Registerreitersystem der persönlichen Daten. Im Vortrag sollte herausgearbeitet werden, dass die persönlichen Daten auch persönlich und vor dem schreibenden Zugriff Dritter abgeschirmt sind. Besonders deutlich wird dies im Register Finanzen. Hier sind 2 Ansichten als Bilder integriert. Der blaue Button steht für die Ansicht des Users und rot für die Ansicht des Kassierers. Persönliche Felder sind grau und nicht editierbar. Ebenso ist dem Mitglied verwehrt, was im Interesse des Vereins ist. Trotzdem wird mit diesem System eine Transparenz erreicht, die beispielhaft ist. Was hier nicht steht, wird auch nicht gespeichert. Bankdaten sind optional und müssen nicht eingetragen werden</a:t>
            </a:r>
          </a:p>
        </p:txBody>
      </p:sp>
      <p:sp>
        <p:nvSpPr>
          <p:cNvPr id="53252"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53253"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E4EABF0-ED9F-455B-AC1E-F28E0166247F}" type="datetime1">
              <a:rPr lang="de-DE" smtClean="0"/>
              <a:pPr eaLnBrk="1" fontAlgn="base" hangingPunct="1">
                <a:spcBef>
                  <a:spcPct val="0"/>
                </a:spcBef>
                <a:spcAft>
                  <a:spcPct val="0"/>
                </a:spcAft>
              </a:pPr>
              <a:t>25.07.2011</a:t>
            </a:fld>
            <a:endParaRPr lang="de-DE" smtClean="0"/>
          </a:p>
        </p:txBody>
      </p:sp>
      <p:sp>
        <p:nvSpPr>
          <p:cNvPr id="53254"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53255"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8508D94-6A70-4DBD-91A8-40C9909128F9}" type="slidenum">
              <a:rPr lang="de-DE" smtClean="0"/>
              <a:pPr eaLnBrk="1" fontAlgn="base" hangingPunct="1">
                <a:spcBef>
                  <a:spcPct val="0"/>
                </a:spcBef>
                <a:spcAft>
                  <a:spcPct val="0"/>
                </a:spcAft>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smtClean="0"/>
              <a:t>Bedienung-Präsentation: Text und Bilder werden per Klick eingeblendet</a:t>
            </a:r>
          </a:p>
          <a:p>
            <a:pPr eaLnBrk="1" hangingPunct="1"/>
            <a:r>
              <a:rPr lang="de-DE" smtClean="0"/>
              <a:t>Falls eine Online-Präsentation möglich ist, kann an dieser Stelle die praktische Auswirkung direkt gezeigt werden. Ansonsten bitte mit den nächsten Szenarien auf Folie weitermachen.</a:t>
            </a:r>
            <a:br>
              <a:rPr lang="de-DE" smtClean="0"/>
            </a:br>
            <a:r>
              <a:rPr lang="de-DE" smtClean="0"/>
              <a:t>Dieser Punkt sollte einfach gehalten, aber eingehend präsentiert werden. Genau an dieser Stelle werden später in der Praxis die meisten Fehler gemacht wenn es ein falsches Verständnis über die Zuordnung der Rechte gibt. Wichtig an dieser Stelle – Funktionen werden auf der Hauptseite angezeigt, Rechte sind ausgeblendet.</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E0C8E50C-2D20-4C4C-9622-EC52A01FCB7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445E5F9F-1125-4875-ABEF-FF30EE1FED01}" type="slidenum">
              <a:rPr lang="de-DE" smtClean="0"/>
              <a:pPr>
                <a:defRPr/>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smtClean="0"/>
              <a:t>Bedienung-Präsentation: Maus in der jeweiligen Spalte blendet Bilder ein und bei klick auf Bilder wird ausgeblendet. In der Spalte Funktion/Erläuterung 5x auf die Maus klicken und alle 5 beschreibenden Texte werden nacheinander eingeblendet. Dazu wird empfohlen, das Bild darunter vorher auszublenden.</a:t>
            </a:r>
          </a:p>
          <a:p>
            <a:pPr eaLnBrk="1" hangingPunct="1"/>
            <a:r>
              <a:rPr lang="de-DE" smtClean="0"/>
              <a:t>Administrator im KV ist die erste Ebene, die, auf Grund der verliehenen Rechte, Mitstreiter bei den notwendigen Verwaltungsaufgaben mit Rechten ausstatten kann. </a:t>
            </a:r>
          </a:p>
          <a:p>
            <a:pPr eaLnBrk="1" hangingPunct="1"/>
            <a:r>
              <a:rPr lang="de-DE" smtClean="0"/>
              <a:t>Rechte sind kombinierbar. Ein Admin Mitglieder und Vereine im KV kann auf der gleichen Ebene auch das Recht für Tiere und Zucht bekommen. </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E0C8E50C-2D20-4C4C-9622-EC52A01FCB7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05D39342-1686-49EE-9640-AFB880A9B199}" type="slidenum">
              <a:rPr lang="de-DE" smtClean="0"/>
              <a:pPr>
                <a:defRPr/>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An dieser Stelle kurz auf den Auftraggeber BLE als Initiator und Auftraggeber der Tiererhebung in Deutschland hinweisen. Bedeutung der Biodiversität hinweisen. „Der Schutz und die nachhaltige Nutzung biologischer Vielfalt in der Land-, Forst-, Fischerei- und Ernährungswirtschaft bilden die Lebensgrundlage für uns und die nachfolgenden Generationen.“</a:t>
            </a:r>
          </a:p>
        </p:txBody>
      </p:sp>
      <p:sp>
        <p:nvSpPr>
          <p:cNvPr id="38916"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38917"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49A5A2F-9866-42A8-AC9B-7EAB7DBA0AC1}" type="datetime1">
              <a:rPr lang="de-DE" smtClean="0"/>
              <a:pPr eaLnBrk="1" fontAlgn="base" hangingPunct="1">
                <a:spcBef>
                  <a:spcPct val="0"/>
                </a:spcBef>
                <a:spcAft>
                  <a:spcPct val="0"/>
                </a:spcAft>
              </a:pPr>
              <a:t>25.07.2011</a:t>
            </a:fld>
            <a:endParaRPr lang="de-DE" smtClean="0"/>
          </a:p>
        </p:txBody>
      </p:sp>
      <p:sp>
        <p:nvSpPr>
          <p:cNvPr id="38918"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38919"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286AF7C-308E-4419-AC33-6908868920BC}" type="slidenum">
              <a:rPr lang="de-DE" smtClean="0"/>
              <a:pPr eaLnBrk="1" fontAlgn="base" hangingPunct="1">
                <a:spcBef>
                  <a:spcPct val="0"/>
                </a:spcBef>
                <a:spcAft>
                  <a:spcPct val="0"/>
                </a:spcAft>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smtClean="0"/>
              <a:t>Bedienung-Präsentation: Maus in der jeweiligen Spalte blendet Bilder ein und bei klick auf Bilder wird ausgeblendet</a:t>
            </a:r>
          </a:p>
          <a:p>
            <a:pPr eaLnBrk="1" hangingPunct="1"/>
            <a:r>
              <a:rPr lang="de-DE" smtClean="0"/>
              <a:t>Administrator im OV ist im Grunde der Mitstreiter des Administrators des KV. Wenn der Admin KV sich Mitstreiter in seinen angeschlossenen Ortsvereinen sucht, dann gibt er Verantwortung ab. Ab diesem Zeitpunkt hat er nur noch „sehendes“ Recht und kann die einzelnen Mitglieder des OV seines „Mitstreiters“ nicht mehr bearbeiten, denn das macht ja nun sein Verantwortlicher im OV selbst. Trotzdem hat er volle Verfügungsgewalt, denn er hat die Möglichkeit, jederzeit das vergebene Recht wieder zu entziehen. Ab diesem Zeitpunkt arbeiten Admin OV und Admin KV direkt zusammen und wir haben den Moment der klassischen Arbeitsteilung. Beide Administratoren teilen sich die notwendige Verwaltungsarbeit. </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E0C8E50C-2D20-4C4C-9622-EC52A01FCB7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54E4412A-A361-43C1-B470-315F01D8F47B}" type="slidenum">
              <a:rPr lang="de-DE" smtClean="0"/>
              <a:pPr>
                <a:defRPr/>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smtClean="0"/>
              <a:t>Bedienung-Präsentation: Maus in der jeweiligen Spalte blendet Bilder ein und bei klick auf Bilder wird ausgeblendet</a:t>
            </a:r>
          </a:p>
          <a:p>
            <a:pPr eaLnBrk="1" hangingPunct="1"/>
            <a:r>
              <a:rPr lang="de-DE" smtClean="0"/>
              <a:t>Administrator im KV für „Tiere und Zucht“ ist die erste koordinierende Stelle im TGRDEU und pflegt die Ergebnisse der OV als datenliefernde Stelle ein, sofern er keine Mitstreiter findet.</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E0C8E50C-2D20-4C4C-9622-EC52A01FCB7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D7230421-D394-4677-B3F8-2A6118A5CA59}" type="slidenum">
              <a:rPr lang="de-DE" smtClean="0"/>
              <a:pPr>
                <a:defRPr/>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smtClean="0"/>
              <a:t>Bedienung-Präsentation: Maus in der jeweiligen Spalte blendet Bilder ein und bei klick auf Bilder wird ausgeblendet</a:t>
            </a:r>
          </a:p>
          <a:p>
            <a:pPr eaLnBrk="1" hangingPunct="1"/>
            <a:r>
              <a:rPr lang="de-DE" smtClean="0"/>
              <a:t>Administrator im OV für „Tiere und Zucht“ ist jetzt Mitstreiter als datenliefernde Stelle im TGRDEU und pflegt die Ergebnisse der OV selber online ein. Somit unterstützt er maßgeblich seinen Admin KV für „Tiere und Zucht“. Das Ausfüllen der Erhebungsbögen entfällt und es muss nichts verschickt oder weitergeleitet werden. Auch hier führt die Arbeitsteilung konkret zur Einsparung von Zeit und Kosten.</a:t>
            </a:r>
          </a:p>
          <a:p>
            <a:pPr eaLnBrk="1" hangingPunct="1"/>
            <a:r>
              <a:rPr lang="de-DE" smtClean="0"/>
              <a:t>Weitere Rechtekombinationen erscheinen am Ende des Vortrages, da sie für das eigentliche Thema keine unbedingte Rolle spielen.</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E0C8E50C-2D20-4C4C-9622-EC52A01FCB7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39229CB3-BC1F-424F-9AE2-FE6E252F8C69}" type="slidenum">
              <a:rPr lang="de-DE" smtClean="0"/>
              <a:pPr>
                <a:defRPr/>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mtClean="0"/>
              <a:t>Bedienung-Präsentation: Folie ist interaktiv. Bei Klick auf 1. Bild erscheint das Bild mit zugehöriger kurzer Erklärung. Beim Klick auf 1. Bild wird Bild ausgeblendet. Beim Klick auf die Erklärung wird sie ausgeblendet. Button sind auch interaktiv. Die Bedeutung kann in der Präsentation erklärt, oder die Erklärung beim klick auf die Buttons eingeblendet werden.</a:t>
            </a:r>
          </a:p>
          <a:p>
            <a:r>
              <a:rPr lang="de-DE" smtClean="0"/>
              <a:t>In der rechten oberen Ecke ist per Dropdown die Auswahl des Zuchtjahres möglich. Aktuell wird immer das zu bearbeitende Zuchtjahr angezeigt. Das bedeutet, das Zuchtjahr 2010 war abgeschlossen und 2011 kann bearbeitet werden. Daher wird in der Tabelle des Hauptfensters auch die Historie der Rassen und Farbschläge des vorangegangenen Zuchtjahres dargestellt.</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0D66417A-29F7-476C-BB06-886C5A16E300}"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C7C62629-5BA2-4992-B5BC-3C9F685BE55E}" type="slidenum">
              <a:rPr lang="de-DE" smtClean="0"/>
              <a:pPr>
                <a:defRPr/>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mtClean="0"/>
              <a:t>Bedienung-Präsentation: interaktiv wie Folie 22</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7F93EBA6-5A60-41F9-B847-A232CC950FD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BE1C11E8-7169-4F57-A531-B516654CD297}" type="slidenum">
              <a:rPr lang="de-DE" smtClean="0"/>
              <a:pPr>
                <a:defRPr/>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mtClean="0"/>
              <a:t>Bedienung-Präsentation: interaktiv wie Folie 22</a:t>
            </a:r>
          </a:p>
          <a:p>
            <a:r>
              <a:rPr lang="de-DE" smtClean="0"/>
              <a:t>Zur Beachtung: Zeilen, die nicht ausgefüllt werden können, weil die in der Historie bereitgestellte Rasse aus dem Vorjahr im Verein nicht mehr gezüchtet wird, muss nicht zwingend ausgefüllt werden. Diese Zeile bleibt unbearbeitet und die Meldung kann abgegeben werden. Im nächsten Zuchtjahr taucht diese Rasse dann nicht mehr in der bereitgestellten Historie auf, kann aber jederzeit wieder aufgenommen werden.</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7F93EBA6-5A60-41F9-B847-A232CC950FD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F7E01CDB-BF3B-47B7-B34D-4276486CAB16}" type="slidenum">
              <a:rPr lang="de-DE" smtClean="0"/>
              <a:pPr>
                <a:defRPr/>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mtClean="0"/>
              <a:t>Bedienung-Präsentation: interaktiv - Bilder werden jeweils durch die Button auf der rechten Seite geladen und angezeigt. Bilder werden geschlossen durch klicken darauf. Das untenstehende Beispiel durch klicken auf den Text einblenden.</a:t>
            </a:r>
          </a:p>
          <a:p>
            <a:r>
              <a:rPr lang="de-DE" smtClean="0"/>
              <a:t>Folie enthält umfassende Beschreibung der Funktion, eine Rasse mit entsprechender Farbe einem bestehenden Rasseformular hinzuzufügen. </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7F93EBA6-5A60-41F9-B847-A232CC950FD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1FFE9A79-A0BC-4BE7-AC80-9D368B489447}" type="slidenum">
              <a:rPr lang="de-DE" smtClean="0"/>
              <a:pPr>
                <a:defRPr/>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mtClean="0"/>
              <a:t>Bedienung-Präsentation: interaktiv – Beschreibung und Buttons werden durch Klick darauf  als Text geladen und angezeigt. Texte werden geschlossen durch klicken darauf.</a:t>
            </a:r>
          </a:p>
          <a:p>
            <a:r>
              <a:rPr lang="de-DE" smtClean="0"/>
              <a:t>Folie stellt das Bild eines erfolgreichen TGRDEU Abschlusses dar. Alle beschriebenen Button für den Download entstehen im Resultat einer abgeschlossenen Meldung in TGRDEU und lassen in puncto Archivierung, Druck und Weiterverarbeitung keine Wünsche offen. Besonderheit bei PDF im Kopf des Dokumentes (siehe Anhang). Der vollständige Kopf mit dem Herkunftsnachweis entsteht durch vollständiges Ausfüllen der Angaben zum Verein in „FAIRFILE“. (Siehe auch PDF-Dokument) PDF-Dokumente dürfen nicht unter Zuhilfenahme geeigneter Software (z.B. Adobe Acrobat) verändert werden. Das wäre auch zwecklos, da das Original serverseitig bereitgestellt wird und ein Zugriff Dritter unmöglich ist.</a:t>
            </a:r>
          </a:p>
          <a:p>
            <a:endParaRPr lang="de-DE" smtClean="0"/>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7F93EBA6-5A60-41F9-B847-A232CC950FD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A0CE6FD5-1EDD-461F-8329-89EE6C0877B9}" type="slidenum">
              <a:rPr lang="de-DE" smtClean="0"/>
              <a:pPr>
                <a:defRPr/>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mtClean="0"/>
              <a:t>Bedienung-Präsentation: interaktiv – Klick auf den Fehlertext blendet das bild zum Fehler ein. Klick auf das Bild blendet es aus.</a:t>
            </a:r>
          </a:p>
          <a:p>
            <a:r>
              <a:rPr lang="de-DE" smtClean="0"/>
              <a:t>Fehler bei der Dateneingabe resultieren meist aus dem falschen Verständnis aus dem Begriff „Zucht“ und wird gern mit den Würfen verwechselt. Daher werden verschiedene Plausibilitäten berechnet, um bereits bei der Dateneingabe auf mögliche Fehler hinzuweisen. Die Speicherung der Daten wird dann verhindert und mit roten oder gelben Markierungen angezeigt. Rot steht für Fehler und gelb für Hinweis. Alles kann aber nicht berechnet werden und es ist immer der Sachverstand und Verantwortungsbewußtsein des Eingebenden vor Ort gefragt, wenn die Dateneingabe letztendlich auch stimmen soll. </a:t>
            </a:r>
          </a:p>
          <a:p>
            <a:r>
              <a:rPr lang="de-DE" smtClean="0"/>
              <a:t>Speziell der 6. Fehler ist ein typischer Eingabefehler für die Würfe. Speziell beim exorbitanten Abfall der Durchschnittsrate Jungtiere je Zucht (letzte Spalte) fällt dies auf. Der direkte Vergleich mit den früheren Zuchtjahren zeigt dann den Fehler. </a:t>
            </a:r>
          </a:p>
        </p:txBody>
      </p:sp>
      <p:sp>
        <p:nvSpPr>
          <p:cNvPr id="4" name="Kopfzeilenplatzhalter 3"/>
          <p:cNvSpPr>
            <a:spLocks noGrp="1"/>
          </p:cNvSpPr>
          <p:nvPr>
            <p:ph type="hdr" sz="quarter"/>
          </p:nvPr>
        </p:nvSpPr>
        <p:spPr/>
        <p:txBody>
          <a:bodyPr/>
          <a:lstStyle/>
          <a:p>
            <a:pPr>
              <a:defRPr/>
            </a:pPr>
            <a:r>
              <a:rPr lang="de-DE" smtClean="0"/>
              <a:t>FAIRFILE - Zucht, Schau und Management für Züchter und Vereine</a:t>
            </a:r>
            <a:endParaRPr lang="de-DE"/>
          </a:p>
        </p:txBody>
      </p:sp>
      <p:sp>
        <p:nvSpPr>
          <p:cNvPr id="5" name="Datumsplatzhalter 4"/>
          <p:cNvSpPr>
            <a:spLocks noGrp="1"/>
          </p:cNvSpPr>
          <p:nvPr>
            <p:ph type="dt" sz="quarter" idx="1"/>
          </p:nvPr>
        </p:nvSpPr>
        <p:spPr/>
        <p:txBody>
          <a:bodyPr/>
          <a:lstStyle/>
          <a:p>
            <a:pPr>
              <a:defRPr/>
            </a:pPr>
            <a:fld id="{7F93EBA6-5A60-41F9-B847-A232CC950FDF}" type="datetime1">
              <a:rPr lang="de-DE" smtClean="0"/>
              <a:pPr>
                <a:defRPr/>
              </a:pPr>
              <a:t>25.07.2011</a:t>
            </a:fld>
            <a:endParaRPr lang="de-DE"/>
          </a:p>
        </p:txBody>
      </p:sp>
      <p:sp>
        <p:nvSpPr>
          <p:cNvPr id="6" name="Fußzeilenplatzhalter 5"/>
          <p:cNvSpPr>
            <a:spLocks noGrp="1"/>
          </p:cNvSpPr>
          <p:nvPr>
            <p:ph type="ftr" sz="quarter" idx="4"/>
          </p:nvPr>
        </p:nvSpPr>
        <p:spPr/>
        <p:txBody>
          <a:bodyPr/>
          <a:lstStyle/>
          <a:p>
            <a:pPr>
              <a:defRPr/>
            </a:pPr>
            <a:endParaRPr lang="de-DE"/>
          </a:p>
        </p:txBody>
      </p:sp>
      <p:sp>
        <p:nvSpPr>
          <p:cNvPr id="7" name="Foliennummernplatzhalter 6"/>
          <p:cNvSpPr>
            <a:spLocks noGrp="1"/>
          </p:cNvSpPr>
          <p:nvPr>
            <p:ph type="sldNum" sz="quarter" idx="5"/>
          </p:nvPr>
        </p:nvSpPr>
        <p:spPr/>
        <p:txBody>
          <a:bodyPr/>
          <a:lstStyle/>
          <a:p>
            <a:pPr>
              <a:defRPr/>
            </a:pPr>
            <a:fld id="{408BAED7-19C8-4654-8778-E5005D445CE0}" type="slidenum">
              <a:rPr lang="de-DE" smtClean="0"/>
              <a:pPr>
                <a:defRPr/>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In dieser Folie kurz auf die Eckdaten und Vorgaben des Vertrages zwischen dem ZDRK und dem BLE hinweisen. Nur bei Erfüllung und erfolgreichen Prüfung dieser Vorgaben durch die BLE erfolgte die Anerkennung der Bestandsdaten durch den Auftraggeber.</a:t>
            </a:r>
          </a:p>
        </p:txBody>
      </p:sp>
      <p:sp>
        <p:nvSpPr>
          <p:cNvPr id="39940"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39941"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8949752-C0EE-4B2C-9AAE-072F8222D3F2}" type="datetime1">
              <a:rPr lang="de-DE" smtClean="0"/>
              <a:pPr eaLnBrk="1" fontAlgn="base" hangingPunct="1">
                <a:spcBef>
                  <a:spcPct val="0"/>
                </a:spcBef>
                <a:spcAft>
                  <a:spcPct val="0"/>
                </a:spcAft>
              </a:pPr>
              <a:t>25.07.2011</a:t>
            </a:fld>
            <a:endParaRPr lang="de-DE" smtClean="0"/>
          </a:p>
        </p:txBody>
      </p:sp>
      <p:sp>
        <p:nvSpPr>
          <p:cNvPr id="3994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39943"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A509F87-2F78-463D-804E-45EDD1FB665C}" type="slidenum">
              <a:rPr lang="de-DE" smtClean="0"/>
              <a:pPr eaLnBrk="1" fontAlgn="base" hangingPunct="1">
                <a:spcBef>
                  <a:spcPct val="0"/>
                </a:spcBef>
                <a:spcAft>
                  <a:spcPct val="0"/>
                </a:spcAft>
              </a:pPr>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Konkretisierung der Eckdaten  und Vorgaben des Vertrages zwischen dem ZDRK und dem BLE. Nur bei Erfüllung und erfolgreichen Prüfung dieser Vorgaben durch die BLE wie Folie 3.</a:t>
            </a:r>
          </a:p>
        </p:txBody>
      </p:sp>
      <p:sp>
        <p:nvSpPr>
          <p:cNvPr id="40964"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0965"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F352A14-E6C9-4D0B-B8AE-5442DD8DC9E3}" type="datetime1">
              <a:rPr lang="de-DE" smtClean="0"/>
              <a:pPr eaLnBrk="1" fontAlgn="base" hangingPunct="1">
                <a:spcBef>
                  <a:spcPct val="0"/>
                </a:spcBef>
                <a:spcAft>
                  <a:spcPct val="0"/>
                </a:spcAft>
              </a:pPr>
              <a:t>25.07.2011</a:t>
            </a:fld>
            <a:endParaRPr lang="de-DE" smtClean="0"/>
          </a:p>
        </p:txBody>
      </p:sp>
      <p:sp>
        <p:nvSpPr>
          <p:cNvPr id="40966"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0967"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D08EE98-9DF5-4E4F-8728-5592644C6689}" type="slidenum">
              <a:rPr lang="de-DE" smtClean="0"/>
              <a:pPr eaLnBrk="1" fontAlgn="base" hangingPunct="1">
                <a:spcBef>
                  <a:spcPct val="0"/>
                </a:spcBef>
                <a:spcAft>
                  <a:spcPct val="0"/>
                </a:spcAft>
              </a:pPr>
              <a:t>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Schematische Struktur des ZDRK unter Berücksichtigung der Unterteilung in datenliefernde und koordinierende Stellen. Bezirksverbände nur im LV Bayern. </a:t>
            </a:r>
          </a:p>
        </p:txBody>
      </p:sp>
      <p:sp>
        <p:nvSpPr>
          <p:cNvPr id="41988"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1989"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3305C92-3EDA-48F1-AC4D-4FAEFAD0956E}" type="datetime1">
              <a:rPr lang="de-DE" smtClean="0"/>
              <a:pPr eaLnBrk="1" fontAlgn="base" hangingPunct="1">
                <a:spcBef>
                  <a:spcPct val="0"/>
                </a:spcBef>
                <a:spcAft>
                  <a:spcPct val="0"/>
                </a:spcAft>
              </a:pPr>
              <a:t>25.07.2011</a:t>
            </a:fld>
            <a:endParaRPr lang="de-DE" smtClean="0"/>
          </a:p>
        </p:txBody>
      </p:sp>
      <p:sp>
        <p:nvSpPr>
          <p:cNvPr id="41990"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1991"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F85DE-A564-4011-9C3F-C0C903BD64B8}" type="slidenum">
              <a:rPr lang="de-DE" smtClean="0"/>
              <a:pPr eaLnBrk="1" fontAlgn="base" hangingPunct="1">
                <a:spcBef>
                  <a:spcPct val="0"/>
                </a:spcBef>
                <a:spcAft>
                  <a:spcPct val="0"/>
                </a:spcAft>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Konkretisierung der Eckdaten  und Vorgaben des Vertrages zwischen dem ZDRK und dem BLE. Nur bei Erfüllung und erfolgreichen Prüfung dieser Vorgaben durch die BLE wie Folie 3.</a:t>
            </a:r>
          </a:p>
        </p:txBody>
      </p:sp>
      <p:sp>
        <p:nvSpPr>
          <p:cNvPr id="43012"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3013"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493BF84-C93C-4971-BB1F-F32C3BAFE429}" type="datetime1">
              <a:rPr lang="de-DE" smtClean="0"/>
              <a:pPr eaLnBrk="1" fontAlgn="base" hangingPunct="1">
                <a:spcBef>
                  <a:spcPct val="0"/>
                </a:spcBef>
                <a:spcAft>
                  <a:spcPct val="0"/>
                </a:spcAft>
              </a:pPr>
              <a:t>25.07.2011</a:t>
            </a:fld>
            <a:endParaRPr lang="de-DE" smtClean="0"/>
          </a:p>
        </p:txBody>
      </p:sp>
      <p:sp>
        <p:nvSpPr>
          <p:cNvPr id="43014"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3015"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941688A-1259-48BB-B455-EACF6FC4C775}" type="slidenum">
              <a:rPr lang="de-DE" smtClean="0"/>
              <a:pPr eaLnBrk="1" fontAlgn="base" hangingPunct="1">
                <a:spcBef>
                  <a:spcPct val="0"/>
                </a:spcBef>
                <a:spcAft>
                  <a:spcPct val="0"/>
                </a:spcAft>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Nur Ortsvereine liefern Daten. Grundlage für die Datenlieferung ist das Zuchtbuch. Daher auch der besondere Status des Zuchtbuchführers, was in der Regelung der Zugriffsberechtigung besonders berücksichtigt wurde. O-Ton liegt hier auch besonders auf der weiterführenden Zielstellung. Nicht jeder Zuchtbuchführer hat Internet und ist bereit und in der Lage, die Eingabe per Computer zu machen. Für diesen Personenkreis gibt es aber die Vordrucke zur Erfassung der Tierstatistik. Allerdings ist das mit Kosten und höherem Zeitaufwand verbunden, da diese Daten dann stellvertretend von der nächst höheren koordinierenden Stelle online eingepflegt werden müssen. Der Trend sollte aber dahin gehen.</a:t>
            </a:r>
          </a:p>
        </p:txBody>
      </p:sp>
      <p:sp>
        <p:nvSpPr>
          <p:cNvPr id="44036"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4037"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A4AA655-61B0-4474-AE55-910358E19110}" type="datetime1">
              <a:rPr lang="de-DE" smtClean="0"/>
              <a:pPr eaLnBrk="1" fontAlgn="base" hangingPunct="1">
                <a:spcBef>
                  <a:spcPct val="0"/>
                </a:spcBef>
                <a:spcAft>
                  <a:spcPct val="0"/>
                </a:spcAft>
              </a:pPr>
              <a:t>25.07.2011</a:t>
            </a:fld>
            <a:endParaRPr lang="de-DE" smtClean="0"/>
          </a:p>
        </p:txBody>
      </p:sp>
      <p:sp>
        <p:nvSpPr>
          <p:cNvPr id="44038"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4039"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2B342ED-3DBC-44B2-BCC4-DF927DB6CAA7}" type="slidenum">
              <a:rPr lang="de-DE" smtClean="0"/>
              <a:pPr eaLnBrk="1" fontAlgn="base" hangingPunct="1">
                <a:spcBef>
                  <a:spcPct val="0"/>
                </a:spcBef>
                <a:spcAft>
                  <a:spcPct val="0"/>
                </a:spcAft>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In dieser Folie schematische Darstellung und Beschreibung der Aufgaben und Möglichkeiten ab der koordinierenden Stelle. </a:t>
            </a:r>
          </a:p>
        </p:txBody>
      </p:sp>
      <p:sp>
        <p:nvSpPr>
          <p:cNvPr id="45060"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5061"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31CC22A-72C4-426A-B112-18F45D604AF6}" type="datetime1">
              <a:rPr lang="de-DE" smtClean="0"/>
              <a:pPr eaLnBrk="1" fontAlgn="base" hangingPunct="1">
                <a:spcBef>
                  <a:spcPct val="0"/>
                </a:spcBef>
                <a:spcAft>
                  <a:spcPct val="0"/>
                </a:spcAft>
              </a:pPr>
              <a:t>25.07.2011</a:t>
            </a:fld>
            <a:endParaRPr lang="de-DE" smtClean="0"/>
          </a:p>
        </p:txBody>
      </p:sp>
      <p:sp>
        <p:nvSpPr>
          <p:cNvPr id="4506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5063"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8FE6009-5689-4B17-9309-4F0B59C6125A}" type="slidenum">
              <a:rPr lang="de-DE" smtClean="0"/>
              <a:pPr eaLnBrk="1" fontAlgn="base" hangingPunct="1">
                <a:spcBef>
                  <a:spcPct val="0"/>
                </a:spcBef>
                <a:spcAft>
                  <a:spcPct val="0"/>
                </a:spcAft>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solidFill>
                  <a:srgbClr val="0033CC"/>
                </a:solidFill>
              </a:rPr>
              <a:t>Diese Folie müsste eigentlich nicht sein, bei Nichtbedarf ausblenden oder löschen. Folie dient nur der abschließenden Verdeutlichung mit dem Hinweis, dass Kreisverbände keine Mitglieder haben. Das Thema spielt beim Erfassen von Mitgliedern in „FAIRFILE“ eine entscheidende Rolle. Wurde in der Vergangenheit oft falsch gemacht und beruht auf dem Missverständnis, dass die Mitglieder, speziell Funktionsträger, im Kreisverband angelegt werden müssen um zum Ortsverein zu gehören. So ist es aber logisch richtig – Ortsvereine haben Mitglieder und alle weiterführenden Rechte und Funktionen ergeben sich aus der Mitgliedschaft im jeweiligen Verein und werden in „FAIRFILE“ auch nur hier vergeben.</a:t>
            </a:r>
          </a:p>
        </p:txBody>
      </p:sp>
      <p:sp>
        <p:nvSpPr>
          <p:cNvPr id="46084"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de-DE" smtClean="0"/>
              <a:t>FAIRFILE - Zucht, Schau und Management für Züchter und Vereine</a:t>
            </a:r>
          </a:p>
        </p:txBody>
      </p:sp>
      <p:sp>
        <p:nvSpPr>
          <p:cNvPr id="46085"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8AF98F5-4195-4F1D-8D75-D6F3C3E069B6}" type="datetime1">
              <a:rPr lang="de-DE" smtClean="0"/>
              <a:pPr eaLnBrk="1" fontAlgn="base" hangingPunct="1">
                <a:spcBef>
                  <a:spcPct val="0"/>
                </a:spcBef>
                <a:spcAft>
                  <a:spcPct val="0"/>
                </a:spcAft>
              </a:pPr>
              <a:t>25.07.2011</a:t>
            </a:fld>
            <a:endParaRPr lang="de-DE" smtClean="0"/>
          </a:p>
        </p:txBody>
      </p:sp>
      <p:sp>
        <p:nvSpPr>
          <p:cNvPr id="46086"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de-DE" smtClean="0"/>
          </a:p>
        </p:txBody>
      </p:sp>
      <p:sp>
        <p:nvSpPr>
          <p:cNvPr id="46087" name="Foliennummernplatzhalt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5917E1F-B0DC-4271-B139-59837A0ECB3A}" type="slidenum">
              <a:rPr lang="de-DE" smtClean="0"/>
              <a:pPr eaLnBrk="1" fontAlgn="base" hangingPunct="1">
                <a:spcBef>
                  <a:spcPct val="0"/>
                </a:spcBef>
                <a:spcAft>
                  <a:spcPct val="0"/>
                </a:spcAft>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dirty="0"/>
            </a:lvl1pPr>
          </a:lstStyle>
          <a:p>
            <a:pPr>
              <a:defRPr/>
            </a:pPr>
            <a:r>
              <a:rPr lang="de-DE"/>
              <a:t>16.05.2011</a:t>
            </a:r>
          </a:p>
        </p:txBody>
      </p:sp>
      <p:sp>
        <p:nvSpPr>
          <p:cNvPr id="5" name="Fußzeilenplatzhalter 4"/>
          <p:cNvSpPr>
            <a:spLocks noGrp="1"/>
          </p:cNvSpPr>
          <p:nvPr>
            <p:ph type="ftr" sz="quarter" idx="11"/>
          </p:nvPr>
        </p:nvSpPr>
        <p:spPr/>
        <p:txBody>
          <a:bodyPr/>
          <a:lstStyle>
            <a:lvl1pPr>
              <a:defRPr dirty="0" smtClean="0"/>
            </a:lvl1p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lvl1pPr>
              <a:defRPr sz="1000" dirty="0"/>
            </a:lvl1pPr>
          </a:lstStyle>
          <a:p>
            <a:pPr>
              <a:defRPr/>
            </a:pPr>
            <a:r>
              <a:rPr lang="de-DE"/>
              <a:t>Folie </a:t>
            </a:r>
            <a:fld id="{563E610F-06F4-44D6-BFA5-E9FC09E98F42}" type="slidenum">
              <a:rPr lang="de-DE"/>
              <a:pPr>
                <a:defRPr/>
              </a:pPr>
              <a:t>‹Nr.›</a:t>
            </a:fld>
            <a:endParaRPr lang="de-DE"/>
          </a:p>
        </p:txBody>
      </p:sp>
    </p:spTree>
    <p:extLst>
      <p:ext uri="{BB962C8B-B14F-4D97-AF65-F5344CB8AC3E}">
        <p14:creationId xmlns:p14="http://schemas.microsoft.com/office/powerpoint/2010/main" val="5494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16.05.2011</a:t>
            </a:r>
          </a:p>
        </p:txBody>
      </p:sp>
      <p:sp>
        <p:nvSpPr>
          <p:cNvPr id="5"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lvl1pPr>
              <a:defRPr/>
            </a:lvl1pPr>
          </a:lstStyle>
          <a:p>
            <a:pPr>
              <a:defRPr/>
            </a:pPr>
            <a:fld id="{075DD556-C67B-469A-B651-FAF7455146F8}" type="slidenum">
              <a:rPr lang="de-DE"/>
              <a:pPr>
                <a:defRPr/>
              </a:pPr>
              <a:t>‹Nr.›</a:t>
            </a:fld>
            <a:endParaRPr lang="de-DE" dirty="0"/>
          </a:p>
        </p:txBody>
      </p:sp>
    </p:spTree>
    <p:extLst>
      <p:ext uri="{BB962C8B-B14F-4D97-AF65-F5344CB8AC3E}">
        <p14:creationId xmlns:p14="http://schemas.microsoft.com/office/powerpoint/2010/main" val="224254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16.05.2011</a:t>
            </a:r>
          </a:p>
        </p:txBody>
      </p:sp>
      <p:sp>
        <p:nvSpPr>
          <p:cNvPr id="5"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lvl1pPr>
              <a:defRPr/>
            </a:lvl1pPr>
          </a:lstStyle>
          <a:p>
            <a:pPr>
              <a:defRPr/>
            </a:pPr>
            <a:fld id="{26B096CA-3027-4080-B408-7DB9A46E8F0B}" type="slidenum">
              <a:rPr lang="de-DE"/>
              <a:pPr>
                <a:defRPr/>
              </a:pPr>
              <a:t>‹Nr.›</a:t>
            </a:fld>
            <a:endParaRPr lang="de-DE" dirty="0"/>
          </a:p>
        </p:txBody>
      </p:sp>
    </p:spTree>
    <p:extLst>
      <p:ext uri="{BB962C8B-B14F-4D97-AF65-F5344CB8AC3E}">
        <p14:creationId xmlns:p14="http://schemas.microsoft.com/office/powerpoint/2010/main" val="167878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a:t>16.05.2011</a:t>
            </a:r>
          </a:p>
        </p:txBody>
      </p:sp>
      <p:sp>
        <p:nvSpPr>
          <p:cNvPr id="4"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5" name="Foliennummernplatzhalter 5"/>
          <p:cNvSpPr>
            <a:spLocks noGrp="1"/>
          </p:cNvSpPr>
          <p:nvPr>
            <p:ph type="sldNum" sz="quarter" idx="12"/>
          </p:nvPr>
        </p:nvSpPr>
        <p:spPr/>
        <p:txBody>
          <a:bodyPr/>
          <a:lstStyle>
            <a:lvl1pPr>
              <a:defRPr/>
            </a:lvl1pPr>
          </a:lstStyle>
          <a:p>
            <a:pPr>
              <a:defRPr/>
            </a:pPr>
            <a:fld id="{37427241-5D6D-4340-A5C7-0D031E0678A6}" type="slidenum">
              <a:rPr lang="de-DE"/>
              <a:pPr>
                <a:defRPr/>
              </a:pPr>
              <a:t>‹Nr.›</a:t>
            </a:fld>
            <a:endParaRPr lang="de-DE" dirty="0"/>
          </a:p>
        </p:txBody>
      </p:sp>
    </p:spTree>
    <p:extLst>
      <p:ext uri="{BB962C8B-B14F-4D97-AF65-F5344CB8AC3E}">
        <p14:creationId xmlns:p14="http://schemas.microsoft.com/office/powerpoint/2010/main" val="259429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a:t>16.05.2011</a:t>
            </a:r>
          </a:p>
        </p:txBody>
      </p:sp>
      <p:sp>
        <p:nvSpPr>
          <p:cNvPr id="4"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5" name="Foliennummernplatzhalter 5"/>
          <p:cNvSpPr>
            <a:spLocks noGrp="1"/>
          </p:cNvSpPr>
          <p:nvPr>
            <p:ph type="sldNum" sz="quarter" idx="12"/>
          </p:nvPr>
        </p:nvSpPr>
        <p:spPr/>
        <p:txBody>
          <a:bodyPr/>
          <a:lstStyle>
            <a:lvl1pPr>
              <a:defRPr/>
            </a:lvl1pPr>
          </a:lstStyle>
          <a:p>
            <a:pPr>
              <a:defRPr/>
            </a:pPr>
            <a:fld id="{C9833547-96EC-47D8-8709-78962EBC63B8}" type="slidenum">
              <a:rPr lang="de-DE"/>
              <a:pPr>
                <a:defRPr/>
              </a:pPr>
              <a:t>‹Nr.›</a:t>
            </a:fld>
            <a:endParaRPr lang="de-DE" dirty="0"/>
          </a:p>
        </p:txBody>
      </p:sp>
    </p:spTree>
    <p:extLst>
      <p:ext uri="{BB962C8B-B14F-4D97-AF65-F5344CB8AC3E}">
        <p14:creationId xmlns:p14="http://schemas.microsoft.com/office/powerpoint/2010/main" val="172970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a:t>16.05.2011</a:t>
            </a:r>
          </a:p>
        </p:txBody>
      </p:sp>
      <p:sp>
        <p:nvSpPr>
          <p:cNvPr id="4"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5" name="Foliennummernplatzhalter 5"/>
          <p:cNvSpPr>
            <a:spLocks noGrp="1"/>
          </p:cNvSpPr>
          <p:nvPr>
            <p:ph type="sldNum" sz="quarter" idx="12"/>
          </p:nvPr>
        </p:nvSpPr>
        <p:spPr/>
        <p:txBody>
          <a:bodyPr/>
          <a:lstStyle>
            <a:lvl1pPr>
              <a:defRPr/>
            </a:lvl1pPr>
          </a:lstStyle>
          <a:p>
            <a:pPr>
              <a:defRPr/>
            </a:pPr>
            <a:fld id="{82D59AF0-3C65-4ABE-974F-EA6E6312916D}" type="slidenum">
              <a:rPr lang="de-DE"/>
              <a:pPr>
                <a:defRPr/>
              </a:pPr>
              <a:t>‹Nr.›</a:t>
            </a:fld>
            <a:endParaRPr lang="de-DE" dirty="0"/>
          </a:p>
        </p:txBody>
      </p:sp>
    </p:spTree>
    <p:extLst>
      <p:ext uri="{BB962C8B-B14F-4D97-AF65-F5344CB8AC3E}">
        <p14:creationId xmlns:p14="http://schemas.microsoft.com/office/powerpoint/2010/main" val="4056821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10C6E70F-C356-447F-A63F-670B4089D658}" type="datetimeFigureOut">
              <a:rPr lang="de-DE"/>
              <a:pPr>
                <a:defRPr/>
              </a:pPr>
              <a:t>25.07.2011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BA8FE62-7E65-44AB-902B-DB55095516A8}" type="slidenum">
              <a:rPr lang="de-DE"/>
              <a:pPr>
                <a:defRPr/>
              </a:pPr>
              <a:t>‹Nr.›</a:t>
            </a:fld>
            <a:endParaRPr lang="de-DE" dirty="0"/>
          </a:p>
        </p:txBody>
      </p:sp>
    </p:spTree>
    <p:extLst>
      <p:ext uri="{BB962C8B-B14F-4D97-AF65-F5344CB8AC3E}">
        <p14:creationId xmlns:p14="http://schemas.microsoft.com/office/powerpoint/2010/main" val="3587965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19F5389-3EE4-4BD7-B44F-D2F22DAB838D}" type="datetimeFigureOut">
              <a:rPr lang="de-DE"/>
              <a:pPr>
                <a:defRPr/>
              </a:pPr>
              <a:t>25.07.2011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105099E-62C1-49BA-A2C3-7A8AE54E4072}" type="slidenum">
              <a:rPr lang="de-DE"/>
              <a:pPr>
                <a:defRPr/>
              </a:pPr>
              <a:t>‹Nr.›</a:t>
            </a:fld>
            <a:endParaRPr lang="de-DE" dirty="0"/>
          </a:p>
        </p:txBody>
      </p:sp>
    </p:spTree>
    <p:extLst>
      <p:ext uri="{BB962C8B-B14F-4D97-AF65-F5344CB8AC3E}">
        <p14:creationId xmlns:p14="http://schemas.microsoft.com/office/powerpoint/2010/main" val="85048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D75371F7-5F63-4D48-9A3C-DD0EB16B7F4E}" type="datetimeFigureOut">
              <a:rPr lang="de-DE"/>
              <a:pPr>
                <a:defRPr/>
              </a:pPr>
              <a:t>25.07.2011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6686529-31CB-433A-8401-0F3E07910CBD}" type="slidenum">
              <a:rPr lang="de-DE"/>
              <a:pPr>
                <a:defRPr/>
              </a:pPr>
              <a:t>‹Nr.›</a:t>
            </a:fld>
            <a:endParaRPr lang="de-DE" dirty="0"/>
          </a:p>
        </p:txBody>
      </p:sp>
    </p:spTree>
    <p:extLst>
      <p:ext uri="{BB962C8B-B14F-4D97-AF65-F5344CB8AC3E}">
        <p14:creationId xmlns:p14="http://schemas.microsoft.com/office/powerpoint/2010/main" val="447504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9F76EE40-2986-4B61-B875-6E1B8ECFC3CD}" type="datetimeFigureOut">
              <a:rPr lang="de-DE"/>
              <a:pPr>
                <a:defRPr/>
              </a:pPr>
              <a:t>25.07.2011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4399772-28BC-4E4B-908D-1C4FA0293863}" type="slidenum">
              <a:rPr lang="de-DE"/>
              <a:pPr>
                <a:defRPr/>
              </a:pPr>
              <a:t>‹Nr.›</a:t>
            </a:fld>
            <a:endParaRPr lang="de-DE" dirty="0"/>
          </a:p>
        </p:txBody>
      </p:sp>
    </p:spTree>
    <p:extLst>
      <p:ext uri="{BB962C8B-B14F-4D97-AF65-F5344CB8AC3E}">
        <p14:creationId xmlns:p14="http://schemas.microsoft.com/office/powerpoint/2010/main" val="1887657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BF932B3E-5F30-4B78-A59F-1CDF617FD6FB}" type="datetimeFigureOut">
              <a:rPr lang="de-DE"/>
              <a:pPr>
                <a:defRPr/>
              </a:pPr>
              <a:t>25.07.2011</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B69426F6-2F1F-4BEA-8581-209F43CED1A1}" type="slidenum">
              <a:rPr lang="de-DE"/>
              <a:pPr>
                <a:defRPr/>
              </a:pPr>
              <a:t>‹Nr.›</a:t>
            </a:fld>
            <a:endParaRPr lang="de-DE" dirty="0"/>
          </a:p>
        </p:txBody>
      </p:sp>
    </p:spTree>
    <p:extLst>
      <p:ext uri="{BB962C8B-B14F-4D97-AF65-F5344CB8AC3E}">
        <p14:creationId xmlns:p14="http://schemas.microsoft.com/office/powerpoint/2010/main" val="112146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dirty="0"/>
            </a:lvl1pPr>
          </a:lstStyle>
          <a:p>
            <a:pPr>
              <a:defRPr/>
            </a:pPr>
            <a:r>
              <a:rPr lang="de-DE"/>
              <a:t>16.05.2011</a:t>
            </a:r>
          </a:p>
        </p:txBody>
      </p:sp>
      <p:sp>
        <p:nvSpPr>
          <p:cNvPr id="5" name="Fußzeilenplatzhalter 4"/>
          <p:cNvSpPr>
            <a:spLocks noGrp="1"/>
          </p:cNvSpPr>
          <p:nvPr>
            <p:ph type="ftr" sz="quarter" idx="11"/>
          </p:nvPr>
        </p:nvSpPr>
        <p:spPr/>
        <p:txBody>
          <a:bodyPr/>
          <a:lstStyle>
            <a:lvl1pPr>
              <a:defRPr dirty="0" smtClean="0"/>
            </a:lvl1p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lvl1pPr>
              <a:defRPr sz="1000" dirty="0"/>
            </a:lvl1pPr>
          </a:lstStyle>
          <a:p>
            <a:pPr>
              <a:defRPr/>
            </a:pPr>
            <a:r>
              <a:rPr lang="de-DE"/>
              <a:t>Folie </a:t>
            </a:r>
            <a:fld id="{13076210-D5F4-43CC-94AE-DD39489AF8FA}" type="slidenum">
              <a:rPr lang="de-DE"/>
              <a:pPr>
                <a:defRPr/>
              </a:pPr>
              <a:t>‹Nr.›</a:t>
            </a:fld>
            <a:endParaRPr lang="de-DE"/>
          </a:p>
        </p:txBody>
      </p:sp>
    </p:spTree>
    <p:extLst>
      <p:ext uri="{BB962C8B-B14F-4D97-AF65-F5344CB8AC3E}">
        <p14:creationId xmlns:p14="http://schemas.microsoft.com/office/powerpoint/2010/main" val="3204339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1047C2AF-76F0-4212-B53A-8BA69B1E9CE4}" type="datetimeFigureOut">
              <a:rPr lang="de-DE"/>
              <a:pPr>
                <a:defRPr/>
              </a:pPr>
              <a:t>25.07.2011</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1EC60521-0629-4BEC-AAB2-E27BF5EE8636}" type="slidenum">
              <a:rPr lang="de-DE"/>
              <a:pPr>
                <a:defRPr/>
              </a:pPr>
              <a:t>‹Nr.›</a:t>
            </a:fld>
            <a:endParaRPr lang="de-DE" dirty="0"/>
          </a:p>
        </p:txBody>
      </p:sp>
    </p:spTree>
    <p:extLst>
      <p:ext uri="{BB962C8B-B14F-4D97-AF65-F5344CB8AC3E}">
        <p14:creationId xmlns:p14="http://schemas.microsoft.com/office/powerpoint/2010/main" val="49756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6710642-CFE2-4D75-A037-BD3ACD9CB62A}" type="datetimeFigureOut">
              <a:rPr lang="de-DE"/>
              <a:pPr>
                <a:defRPr/>
              </a:pPr>
              <a:t>25.07.2011</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0C331B57-35BB-4B74-A2AF-64DF40BF0572}" type="slidenum">
              <a:rPr lang="de-DE"/>
              <a:pPr>
                <a:defRPr/>
              </a:pPr>
              <a:t>‹Nr.›</a:t>
            </a:fld>
            <a:endParaRPr lang="de-DE" dirty="0"/>
          </a:p>
        </p:txBody>
      </p:sp>
    </p:spTree>
    <p:extLst>
      <p:ext uri="{BB962C8B-B14F-4D97-AF65-F5344CB8AC3E}">
        <p14:creationId xmlns:p14="http://schemas.microsoft.com/office/powerpoint/2010/main" val="76895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B58A4EB-85D8-40C0-99FE-55A002FF7557}" type="datetimeFigureOut">
              <a:rPr lang="de-DE"/>
              <a:pPr>
                <a:defRPr/>
              </a:pPr>
              <a:t>25.07.2011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365F747-4498-4780-8A66-CE830C456C29}" type="slidenum">
              <a:rPr lang="de-DE"/>
              <a:pPr>
                <a:defRPr/>
              </a:pPr>
              <a:t>‹Nr.›</a:t>
            </a:fld>
            <a:endParaRPr lang="de-DE" dirty="0"/>
          </a:p>
        </p:txBody>
      </p:sp>
    </p:spTree>
    <p:extLst>
      <p:ext uri="{BB962C8B-B14F-4D97-AF65-F5344CB8AC3E}">
        <p14:creationId xmlns:p14="http://schemas.microsoft.com/office/powerpoint/2010/main" val="1169288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D62B913C-093D-46E9-A5F2-1D86A651C546}" type="datetimeFigureOut">
              <a:rPr lang="de-DE"/>
              <a:pPr>
                <a:defRPr/>
              </a:pPr>
              <a:t>25.07.2011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EB6B210-2EB9-4F8E-9C3F-9C827E24B9EF}" type="slidenum">
              <a:rPr lang="de-DE"/>
              <a:pPr>
                <a:defRPr/>
              </a:pPr>
              <a:t>‹Nr.›</a:t>
            </a:fld>
            <a:endParaRPr lang="de-DE" dirty="0"/>
          </a:p>
        </p:txBody>
      </p:sp>
    </p:spTree>
    <p:extLst>
      <p:ext uri="{BB962C8B-B14F-4D97-AF65-F5344CB8AC3E}">
        <p14:creationId xmlns:p14="http://schemas.microsoft.com/office/powerpoint/2010/main" val="4243452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C2DBAB5-34C3-4069-9A8E-E666A7F02220}" type="datetimeFigureOut">
              <a:rPr lang="de-DE"/>
              <a:pPr>
                <a:defRPr/>
              </a:pPr>
              <a:t>25.07.2011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846A75F-CD10-4F45-B1C0-6739CE88DB59}" type="slidenum">
              <a:rPr lang="de-DE"/>
              <a:pPr>
                <a:defRPr/>
              </a:pPr>
              <a:t>‹Nr.›</a:t>
            </a:fld>
            <a:endParaRPr lang="de-DE" dirty="0"/>
          </a:p>
        </p:txBody>
      </p:sp>
    </p:spTree>
    <p:extLst>
      <p:ext uri="{BB962C8B-B14F-4D97-AF65-F5344CB8AC3E}">
        <p14:creationId xmlns:p14="http://schemas.microsoft.com/office/powerpoint/2010/main" val="438233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D1B482B-CD39-45ED-A8C2-0F00A0375138}" type="datetimeFigureOut">
              <a:rPr lang="de-DE"/>
              <a:pPr>
                <a:defRPr/>
              </a:pPr>
              <a:t>25.07.2011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CCDE0CF-760C-493A-A4AE-1620B951085C}" type="slidenum">
              <a:rPr lang="de-DE"/>
              <a:pPr>
                <a:defRPr/>
              </a:pPr>
              <a:t>‹Nr.›</a:t>
            </a:fld>
            <a:endParaRPr lang="de-DE" dirty="0"/>
          </a:p>
        </p:txBody>
      </p:sp>
    </p:spTree>
    <p:extLst>
      <p:ext uri="{BB962C8B-B14F-4D97-AF65-F5344CB8AC3E}">
        <p14:creationId xmlns:p14="http://schemas.microsoft.com/office/powerpoint/2010/main" val="267166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de-DE"/>
              <a:t>16.05.2011</a:t>
            </a:r>
          </a:p>
        </p:txBody>
      </p:sp>
      <p:sp>
        <p:nvSpPr>
          <p:cNvPr id="5"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lvl1pPr>
              <a:defRPr/>
            </a:lvl1pPr>
          </a:lstStyle>
          <a:p>
            <a:pPr>
              <a:defRPr/>
            </a:pPr>
            <a:fld id="{63DF3482-DAF6-4422-9D89-01039789341F}" type="slidenum">
              <a:rPr lang="de-DE"/>
              <a:pPr>
                <a:defRPr/>
              </a:pPr>
              <a:t>‹Nr.›</a:t>
            </a:fld>
            <a:endParaRPr lang="de-DE" dirty="0"/>
          </a:p>
        </p:txBody>
      </p:sp>
    </p:spTree>
    <p:extLst>
      <p:ext uri="{BB962C8B-B14F-4D97-AF65-F5344CB8AC3E}">
        <p14:creationId xmlns:p14="http://schemas.microsoft.com/office/powerpoint/2010/main" val="107720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a:t>16.05.2011</a:t>
            </a:r>
          </a:p>
        </p:txBody>
      </p:sp>
      <p:sp>
        <p:nvSpPr>
          <p:cNvPr id="6"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7" name="Foliennummernplatzhalter 5"/>
          <p:cNvSpPr>
            <a:spLocks noGrp="1"/>
          </p:cNvSpPr>
          <p:nvPr>
            <p:ph type="sldNum" sz="quarter" idx="12"/>
          </p:nvPr>
        </p:nvSpPr>
        <p:spPr/>
        <p:txBody>
          <a:bodyPr/>
          <a:lstStyle>
            <a:lvl1pPr>
              <a:defRPr/>
            </a:lvl1pPr>
          </a:lstStyle>
          <a:p>
            <a:pPr>
              <a:defRPr/>
            </a:pPr>
            <a:fld id="{BDFAA9B6-F31A-4A5B-A0F0-57D6BA36848C}" type="slidenum">
              <a:rPr lang="de-DE"/>
              <a:pPr>
                <a:defRPr/>
              </a:pPr>
              <a:t>‹Nr.›</a:t>
            </a:fld>
            <a:endParaRPr lang="de-DE" dirty="0"/>
          </a:p>
        </p:txBody>
      </p:sp>
    </p:spTree>
    <p:extLst>
      <p:ext uri="{BB962C8B-B14F-4D97-AF65-F5344CB8AC3E}">
        <p14:creationId xmlns:p14="http://schemas.microsoft.com/office/powerpoint/2010/main" val="178166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a:t>16.05.2011</a:t>
            </a:r>
          </a:p>
        </p:txBody>
      </p:sp>
      <p:sp>
        <p:nvSpPr>
          <p:cNvPr id="8"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9" name="Foliennummernplatzhalter 5"/>
          <p:cNvSpPr>
            <a:spLocks noGrp="1"/>
          </p:cNvSpPr>
          <p:nvPr>
            <p:ph type="sldNum" sz="quarter" idx="12"/>
          </p:nvPr>
        </p:nvSpPr>
        <p:spPr/>
        <p:txBody>
          <a:bodyPr/>
          <a:lstStyle>
            <a:lvl1pPr>
              <a:defRPr/>
            </a:lvl1pPr>
          </a:lstStyle>
          <a:p>
            <a:pPr>
              <a:defRPr/>
            </a:pPr>
            <a:fld id="{9198DC01-245B-4C60-828B-74AACD9EBEBF}" type="slidenum">
              <a:rPr lang="de-DE"/>
              <a:pPr>
                <a:defRPr/>
              </a:pPr>
              <a:t>‹Nr.›</a:t>
            </a:fld>
            <a:endParaRPr lang="de-DE" dirty="0"/>
          </a:p>
        </p:txBody>
      </p:sp>
    </p:spTree>
    <p:extLst>
      <p:ext uri="{BB962C8B-B14F-4D97-AF65-F5344CB8AC3E}">
        <p14:creationId xmlns:p14="http://schemas.microsoft.com/office/powerpoint/2010/main" val="154462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2" name="Picture 6" descr="Logo-blan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319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splatzhalter 2"/>
          <p:cNvSpPr>
            <a:spLocks noGrp="1"/>
          </p:cNvSpPr>
          <p:nvPr>
            <p:ph type="dt" sz="half" idx="10"/>
          </p:nvPr>
        </p:nvSpPr>
        <p:spPr/>
        <p:txBody>
          <a:bodyPr/>
          <a:lstStyle>
            <a:lvl1pPr>
              <a:defRPr dirty="0"/>
            </a:lvl1pPr>
          </a:lstStyle>
          <a:p>
            <a:pPr>
              <a:defRPr/>
            </a:pPr>
            <a:r>
              <a:rPr lang="de-DE"/>
              <a:t>16.05.2011</a:t>
            </a:r>
          </a:p>
        </p:txBody>
      </p:sp>
      <p:sp>
        <p:nvSpPr>
          <p:cNvPr id="4" name="Fußzeilenplatzhalter 3"/>
          <p:cNvSpPr>
            <a:spLocks noGrp="1"/>
          </p:cNvSpPr>
          <p:nvPr>
            <p:ph type="ftr" sz="quarter" idx="11"/>
          </p:nvPr>
        </p:nvSpPr>
        <p:spPr/>
        <p:txBody>
          <a:bodyPr/>
          <a:lstStyle>
            <a:lvl1pPr>
              <a:defRPr dirty="0" smtClean="0"/>
            </a:lvl1pPr>
          </a:lstStyle>
          <a:p>
            <a:pPr>
              <a:defRPr/>
            </a:pPr>
            <a:r>
              <a:rPr lang="de-DE"/>
              <a:t>WAYMARK - Marketing und Neue Medien</a:t>
            </a:r>
          </a:p>
        </p:txBody>
      </p:sp>
      <p:sp>
        <p:nvSpPr>
          <p:cNvPr id="5" name="Foliennummernplatzhalter 4"/>
          <p:cNvSpPr>
            <a:spLocks noGrp="1"/>
          </p:cNvSpPr>
          <p:nvPr>
            <p:ph type="sldNum" sz="quarter" idx="12"/>
          </p:nvPr>
        </p:nvSpPr>
        <p:spPr/>
        <p:txBody>
          <a:bodyPr/>
          <a:lstStyle>
            <a:lvl1pPr>
              <a:defRPr sz="1000" dirty="0"/>
            </a:lvl1pPr>
          </a:lstStyle>
          <a:p>
            <a:pPr>
              <a:defRPr/>
            </a:pPr>
            <a:r>
              <a:rPr lang="de-DE"/>
              <a:t>Folie </a:t>
            </a:r>
            <a:fld id="{68D935B9-2BD3-416E-B1F7-53411C080344}" type="slidenum">
              <a:rPr lang="de-DE"/>
              <a:pPr>
                <a:defRPr/>
              </a:pPr>
              <a:t>‹Nr.›</a:t>
            </a:fld>
            <a:endParaRPr lang="de-DE"/>
          </a:p>
        </p:txBody>
      </p:sp>
    </p:spTree>
    <p:extLst>
      <p:ext uri="{BB962C8B-B14F-4D97-AF65-F5344CB8AC3E}">
        <p14:creationId xmlns:p14="http://schemas.microsoft.com/office/powerpoint/2010/main" val="185272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3" name="Picture 17" descr="Logo-klein-Fairfi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8"/>
          <p:cNvSpPr>
            <a:spLocks noGrp="1"/>
          </p:cNvSpPr>
          <p:nvPr>
            <p:ph sz="quarter" idx="13"/>
          </p:nvPr>
        </p:nvSpPr>
        <p:spPr>
          <a:xfrm>
            <a:off x="287338" y="225425"/>
            <a:ext cx="7345362" cy="358775"/>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1"/>
          <p:cNvSpPr>
            <a:spLocks noGrp="1"/>
          </p:cNvSpPr>
          <p:nvPr>
            <p:ph type="dt" sz="half" idx="14"/>
          </p:nvPr>
        </p:nvSpPr>
        <p:spPr/>
        <p:txBody>
          <a:bodyPr/>
          <a:lstStyle>
            <a:lvl1pPr>
              <a:defRPr dirty="0"/>
            </a:lvl1pPr>
          </a:lstStyle>
          <a:p>
            <a:pPr>
              <a:defRPr/>
            </a:pPr>
            <a:r>
              <a:rPr lang="de-DE"/>
              <a:t>16.05.2011</a:t>
            </a:r>
          </a:p>
        </p:txBody>
      </p:sp>
      <p:sp>
        <p:nvSpPr>
          <p:cNvPr id="5" name="Fußzeilenplatzhalter 2"/>
          <p:cNvSpPr>
            <a:spLocks noGrp="1"/>
          </p:cNvSpPr>
          <p:nvPr>
            <p:ph type="ftr" sz="quarter" idx="15"/>
          </p:nvPr>
        </p:nvSpPr>
        <p:spPr/>
        <p:txBody>
          <a:bodyPr/>
          <a:lstStyle>
            <a:lvl1pPr>
              <a:defRPr dirty="0" smtClean="0"/>
            </a:lvl1pPr>
          </a:lstStyle>
          <a:p>
            <a:pPr>
              <a:defRPr/>
            </a:pPr>
            <a:r>
              <a:rPr lang="de-DE"/>
              <a:t>WAYMARK - Marketing und Neue Medien</a:t>
            </a:r>
          </a:p>
        </p:txBody>
      </p:sp>
      <p:sp>
        <p:nvSpPr>
          <p:cNvPr id="6" name="Foliennummernplatzhalter 3"/>
          <p:cNvSpPr>
            <a:spLocks noGrp="1"/>
          </p:cNvSpPr>
          <p:nvPr>
            <p:ph type="sldNum" sz="quarter" idx="16"/>
          </p:nvPr>
        </p:nvSpPr>
        <p:spPr/>
        <p:txBody>
          <a:bodyPr/>
          <a:lstStyle>
            <a:lvl1pPr>
              <a:defRPr sz="1000" dirty="0"/>
            </a:lvl1pPr>
          </a:lstStyle>
          <a:p>
            <a:pPr>
              <a:defRPr/>
            </a:pPr>
            <a:r>
              <a:rPr lang="de-DE"/>
              <a:t>Folie </a:t>
            </a:r>
            <a:fld id="{98009934-CB30-4FEB-9D56-8D4931F85DC4}" type="slidenum">
              <a:rPr lang="de-DE"/>
              <a:pPr>
                <a:defRPr/>
              </a:pPr>
              <a:t>‹Nr.›</a:t>
            </a:fld>
            <a:endParaRPr lang="de-DE"/>
          </a:p>
        </p:txBody>
      </p:sp>
    </p:spTree>
    <p:extLst>
      <p:ext uri="{BB962C8B-B14F-4D97-AF65-F5344CB8AC3E}">
        <p14:creationId xmlns:p14="http://schemas.microsoft.com/office/powerpoint/2010/main" val="30075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16.05.2011</a:t>
            </a:r>
          </a:p>
        </p:txBody>
      </p:sp>
      <p:sp>
        <p:nvSpPr>
          <p:cNvPr id="6"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7" name="Foliennummernplatzhalter 5"/>
          <p:cNvSpPr>
            <a:spLocks noGrp="1"/>
          </p:cNvSpPr>
          <p:nvPr>
            <p:ph type="sldNum" sz="quarter" idx="12"/>
          </p:nvPr>
        </p:nvSpPr>
        <p:spPr/>
        <p:txBody>
          <a:bodyPr/>
          <a:lstStyle>
            <a:lvl1pPr>
              <a:defRPr/>
            </a:lvl1pPr>
          </a:lstStyle>
          <a:p>
            <a:pPr>
              <a:defRPr/>
            </a:pPr>
            <a:fld id="{57D7592E-31CC-4992-A1AA-FCA3500991B7}" type="slidenum">
              <a:rPr lang="de-DE"/>
              <a:pPr>
                <a:defRPr/>
              </a:pPr>
              <a:t>‹Nr.›</a:t>
            </a:fld>
            <a:endParaRPr lang="de-DE" dirty="0"/>
          </a:p>
        </p:txBody>
      </p:sp>
    </p:spTree>
    <p:extLst>
      <p:ext uri="{BB962C8B-B14F-4D97-AF65-F5344CB8AC3E}">
        <p14:creationId xmlns:p14="http://schemas.microsoft.com/office/powerpoint/2010/main" val="272294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16.05.2011</a:t>
            </a:r>
          </a:p>
        </p:txBody>
      </p:sp>
      <p:sp>
        <p:nvSpPr>
          <p:cNvPr id="6" name="Fußzeilenplatzhalter 4"/>
          <p:cNvSpPr>
            <a:spLocks noGrp="1"/>
          </p:cNvSpPr>
          <p:nvPr>
            <p:ph type="ftr" sz="quarter" idx="11"/>
          </p:nvPr>
        </p:nvSpPr>
        <p:spPr/>
        <p:txBody>
          <a:bodyPr/>
          <a:lstStyle>
            <a:lvl1pPr>
              <a:defRPr/>
            </a:lvl1pPr>
          </a:lstStyle>
          <a:p>
            <a:pPr>
              <a:defRPr/>
            </a:pPr>
            <a:r>
              <a:rPr lang="de-DE"/>
              <a:t>WAYMARK - Marketing und Neue Medien</a:t>
            </a:r>
          </a:p>
        </p:txBody>
      </p:sp>
      <p:sp>
        <p:nvSpPr>
          <p:cNvPr id="7" name="Foliennummernplatzhalter 5"/>
          <p:cNvSpPr>
            <a:spLocks noGrp="1"/>
          </p:cNvSpPr>
          <p:nvPr>
            <p:ph type="sldNum" sz="quarter" idx="12"/>
          </p:nvPr>
        </p:nvSpPr>
        <p:spPr/>
        <p:txBody>
          <a:bodyPr/>
          <a:lstStyle>
            <a:lvl1pPr>
              <a:defRPr/>
            </a:lvl1pPr>
          </a:lstStyle>
          <a:p>
            <a:pPr>
              <a:defRPr/>
            </a:pPr>
            <a:fld id="{565FC245-4467-45B1-B2D3-95AF2B2D601B}" type="slidenum">
              <a:rPr lang="de-DE"/>
              <a:pPr>
                <a:defRPr/>
              </a:pPr>
              <a:t>‹Nr.›</a:t>
            </a:fld>
            <a:endParaRPr lang="de-DE" dirty="0"/>
          </a:p>
        </p:txBody>
      </p:sp>
    </p:spTree>
    <p:extLst>
      <p:ext uri="{BB962C8B-B14F-4D97-AF65-F5344CB8AC3E}">
        <p14:creationId xmlns:p14="http://schemas.microsoft.com/office/powerpoint/2010/main" val="374884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1">
                    <a:tint val="75000"/>
                  </a:schemeClr>
                </a:solidFill>
                <a:latin typeface="+mn-lt"/>
              </a:defRPr>
            </a:lvl1pPr>
          </a:lstStyle>
          <a:p>
            <a:pPr>
              <a:defRPr/>
            </a:pPr>
            <a:r>
              <a:rPr lang="de-DE"/>
              <a:t>16.05.2011</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00" dirty="0" smtClean="0">
                <a:solidFill>
                  <a:schemeClr val="tx1">
                    <a:tint val="75000"/>
                  </a:schemeClr>
                </a:solidFill>
                <a:latin typeface="+mn-lt"/>
              </a:defRPr>
            </a:lvl1pPr>
          </a:lstStyle>
          <a:p>
            <a:pPr>
              <a:defRPr/>
            </a:pPr>
            <a:r>
              <a:rPr lang="de-DE"/>
              <a:t>WAYMARK - Marketing und Neue Medien</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F87539-EBD5-4867-B9D7-2971BD651FE2}"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37" r:id="rId3"/>
    <p:sldLayoutId id="2147483738" r:id="rId4"/>
    <p:sldLayoutId id="2147483739" r:id="rId5"/>
    <p:sldLayoutId id="2147483760" r:id="rId6"/>
    <p:sldLayoutId id="2147483761"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p:txStyles>
    <p:title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2800">
          <a:solidFill>
            <a:schemeClr val="tx1"/>
          </a:solidFill>
          <a:latin typeface="Calibri" pitchFamily="34" charset="0"/>
        </a:defRPr>
      </a:lvl6pPr>
      <a:lvl7pPr marL="914400" algn="ctr" rtl="0" fontAlgn="base">
        <a:spcBef>
          <a:spcPct val="0"/>
        </a:spcBef>
        <a:spcAft>
          <a:spcPct val="0"/>
        </a:spcAft>
        <a:defRPr sz="2800">
          <a:solidFill>
            <a:schemeClr val="tx1"/>
          </a:solidFill>
          <a:latin typeface="Calibri" pitchFamily="34" charset="0"/>
        </a:defRPr>
      </a:lvl7pPr>
      <a:lvl8pPr marL="1371600" algn="ctr" rtl="0" fontAlgn="base">
        <a:spcBef>
          <a:spcPct val="0"/>
        </a:spcBef>
        <a:spcAft>
          <a:spcPct val="0"/>
        </a:spcAft>
        <a:defRPr sz="2800">
          <a:solidFill>
            <a:schemeClr val="tx1"/>
          </a:solidFill>
          <a:latin typeface="Calibri" pitchFamily="34" charset="0"/>
        </a:defRPr>
      </a:lvl8pPr>
      <a:lvl9pPr marL="1828800" algn="ctr" rtl="0" fontAlgn="base">
        <a:spcBef>
          <a:spcPct val="0"/>
        </a:spcBef>
        <a:spcAft>
          <a:spcPct val="0"/>
        </a:spcAft>
        <a:defRPr sz="28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5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00BB3A-443C-4B48-98DA-C7E53C223AF4}" type="datetimeFigureOut">
              <a:rPr lang="de-DE"/>
              <a:pPr>
                <a:defRPr/>
              </a:pPr>
              <a:t>25.07.2011</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54A6F43-C0F6-4F2D-9B2A-91DBBA4D9536}"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oleObject" Target="../embeddings/oleObject22.bin"/><Relationship Id="rId18" Type="http://schemas.openxmlformats.org/officeDocument/2006/relationships/image" Target="../media/image15.emf"/><Relationship Id="rId3" Type="http://schemas.openxmlformats.org/officeDocument/2006/relationships/notesSlide" Target="../notesSlides/notesSlide11.xml"/><Relationship Id="rId7" Type="http://schemas.openxmlformats.org/officeDocument/2006/relationships/oleObject" Target="../embeddings/oleObject19.bin"/><Relationship Id="rId12" Type="http://schemas.openxmlformats.org/officeDocument/2006/relationships/image" Target="../media/image12.e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14.emf"/><Relationship Id="rId20"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11.emf"/><Relationship Id="rId19" Type="http://schemas.openxmlformats.org/officeDocument/2006/relationships/oleObject" Target="../embeddings/oleObject25.bin"/><Relationship Id="rId4" Type="http://schemas.openxmlformats.org/officeDocument/2006/relationships/image" Target="../media/image2.png"/><Relationship Id="rId9" Type="http://schemas.openxmlformats.org/officeDocument/2006/relationships/oleObject" Target="../embeddings/oleObject20.bin"/><Relationship Id="rId1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6.png"/><Relationship Id="rId9"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7.bin"/><Relationship Id="rId18" Type="http://schemas.openxmlformats.org/officeDocument/2006/relationships/image" Target="../media/image7.emf"/><Relationship Id="rId26" Type="http://schemas.openxmlformats.org/officeDocument/2006/relationships/oleObject" Target="../embeddings/oleObject17.bin"/><Relationship Id="rId3" Type="http://schemas.openxmlformats.org/officeDocument/2006/relationships/notesSlide" Target="../notesSlides/notesSlide9.xml"/><Relationship Id="rId21" Type="http://schemas.openxmlformats.org/officeDocument/2006/relationships/oleObject" Target="../embeddings/oleObject13.bin"/><Relationship Id="rId7" Type="http://schemas.openxmlformats.org/officeDocument/2006/relationships/oleObject" Target="../embeddings/oleObject2.bin"/><Relationship Id="rId12" Type="http://schemas.openxmlformats.org/officeDocument/2006/relationships/oleObject" Target="../embeddings/oleObject6.bin"/><Relationship Id="rId17" Type="http://schemas.openxmlformats.org/officeDocument/2006/relationships/oleObject" Target="../embeddings/oleObject10.bin"/><Relationship Id="rId25"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6.emf"/><Relationship Id="rId20"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oleObject" Target="../embeddings/oleObject5.bin"/><Relationship Id="rId24" Type="http://schemas.openxmlformats.org/officeDocument/2006/relationships/oleObject" Target="../embeddings/oleObject15.bin"/><Relationship Id="rId5" Type="http://schemas.openxmlformats.org/officeDocument/2006/relationships/oleObject" Target="../embeddings/oleObject1.bin"/><Relationship Id="rId15" Type="http://schemas.openxmlformats.org/officeDocument/2006/relationships/oleObject" Target="../embeddings/oleObject9.bin"/><Relationship Id="rId23" Type="http://schemas.openxmlformats.org/officeDocument/2006/relationships/image" Target="../media/image8.emf"/><Relationship Id="rId10" Type="http://schemas.openxmlformats.org/officeDocument/2006/relationships/oleObject" Target="../embeddings/oleObject4.bin"/><Relationship Id="rId19" Type="http://schemas.openxmlformats.org/officeDocument/2006/relationships/oleObject" Target="../embeddings/oleObject11.bin"/><Relationship Id="rId4" Type="http://schemas.openxmlformats.org/officeDocument/2006/relationships/image" Target="../media/image2.png"/><Relationship Id="rId9" Type="http://schemas.openxmlformats.org/officeDocument/2006/relationships/oleObject" Target="../embeddings/oleObject3.bin"/><Relationship Id="rId14" Type="http://schemas.openxmlformats.org/officeDocument/2006/relationships/oleObject" Target="../embeddings/oleObject8.bin"/><Relationship Id="rId22"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825" y="1989138"/>
            <a:ext cx="8642350" cy="1611312"/>
          </a:xfrm>
        </p:spPr>
        <p:txBody>
          <a:bodyPr rtlCol="0">
            <a:normAutofit/>
          </a:bodyPr>
          <a:lstStyle/>
          <a:p>
            <a:pPr eaLnBrk="1" fontAlgn="auto" hangingPunct="1">
              <a:spcAft>
                <a:spcPts val="0"/>
              </a:spcAft>
              <a:defRPr/>
            </a:pPr>
            <a:r>
              <a:rPr lang="de-DE" sz="4400" b="1" dirty="0" smtClean="0">
                <a:latin typeface="+mn-lt"/>
                <a:ea typeface="+mn-ea"/>
                <a:cs typeface="+mn-cs"/>
              </a:rPr>
              <a:t>TGRDEU</a:t>
            </a:r>
            <a:br>
              <a:rPr lang="de-DE" sz="4400" b="1" dirty="0" smtClean="0">
                <a:latin typeface="+mn-lt"/>
                <a:ea typeface="+mn-ea"/>
                <a:cs typeface="+mn-cs"/>
              </a:rPr>
            </a:br>
            <a:r>
              <a:rPr lang="de-DE" sz="2200" b="1" dirty="0" smtClean="0">
                <a:latin typeface="+mn-lt"/>
                <a:ea typeface="+mn-ea"/>
                <a:cs typeface="+mn-cs"/>
              </a:rPr>
              <a:t>und seine praktische Umsetzung als Online-Erfassungssystem</a:t>
            </a:r>
            <a:endParaRPr lang="de-DE" dirty="0" smtClean="0">
              <a:latin typeface="+mn-lt"/>
              <a:ea typeface="+mn-ea"/>
              <a:cs typeface="+mn-cs"/>
            </a:endParaRPr>
          </a:p>
        </p:txBody>
      </p:sp>
      <p:sp>
        <p:nvSpPr>
          <p:cNvPr id="3" name="Untertitel 2"/>
          <p:cNvSpPr>
            <a:spLocks noGrp="1"/>
          </p:cNvSpPr>
          <p:nvPr>
            <p:ph type="subTitle" idx="1"/>
          </p:nvPr>
        </p:nvSpPr>
        <p:spPr>
          <a:xfrm>
            <a:off x="250825" y="4149725"/>
            <a:ext cx="8642350" cy="1414463"/>
          </a:xfrm>
        </p:spPr>
        <p:txBody>
          <a:bodyPr rtlCol="0">
            <a:normAutofit/>
          </a:bodyPr>
          <a:lstStyle/>
          <a:p>
            <a:pPr eaLnBrk="1" fontAlgn="auto" hangingPunct="1">
              <a:spcAft>
                <a:spcPts val="0"/>
              </a:spcAft>
              <a:buFont typeface="Arial" pitchFamily="34" charset="0"/>
              <a:buNone/>
              <a:defRPr/>
            </a:pPr>
            <a:r>
              <a:rPr lang="de-DE" sz="1800" dirty="0" smtClean="0"/>
              <a:t>Schulungsmaterial: </a:t>
            </a:r>
          </a:p>
          <a:p>
            <a:pPr marL="285750" indent="-285750" algn="l" eaLnBrk="1" fontAlgn="auto" hangingPunct="1">
              <a:spcAft>
                <a:spcPts val="0"/>
              </a:spcAft>
              <a:buFont typeface="Arial" pitchFamily="34" charset="0"/>
              <a:buChar char="•"/>
              <a:defRPr/>
            </a:pPr>
            <a:r>
              <a:rPr lang="de-DE" sz="1800" dirty="0" smtClean="0"/>
              <a:t>Technische Umsetzung und Zuordnung im System „FAIRFILE“ </a:t>
            </a:r>
          </a:p>
          <a:p>
            <a:pPr marL="285750" indent="-285750" algn="l" eaLnBrk="1" fontAlgn="auto" hangingPunct="1">
              <a:spcAft>
                <a:spcPts val="0"/>
              </a:spcAft>
              <a:buFont typeface="Arial" pitchFamily="34" charset="0"/>
              <a:buChar char="•"/>
              <a:defRPr/>
            </a:pPr>
            <a:r>
              <a:rPr lang="de-DE" sz="1800" dirty="0" smtClean="0"/>
              <a:t>Durchführung der Tiererhebung </a:t>
            </a:r>
          </a:p>
          <a:p>
            <a:pPr marL="285750" indent="-285750" algn="l" eaLnBrk="1" fontAlgn="auto" hangingPunct="1">
              <a:spcAft>
                <a:spcPts val="0"/>
              </a:spcAft>
              <a:buFont typeface="Arial" pitchFamily="34" charset="0"/>
              <a:buChar char="•"/>
              <a:defRPr/>
            </a:pPr>
            <a:r>
              <a:rPr lang="de-DE" sz="1800" dirty="0" smtClean="0"/>
              <a:t>Auswertung und Verarbeitung der Ergebnisse </a:t>
            </a:r>
          </a:p>
        </p:txBody>
      </p:sp>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6BC8EC74-FA83-42A5-953C-093B7D30EB6F}" type="slidenum">
              <a:rPr lang="de-DE"/>
              <a:pPr>
                <a:defRPr/>
              </a:pPr>
              <a:t>1</a:t>
            </a:fld>
            <a:endParaRPr lang="de-DE"/>
          </a:p>
        </p:txBody>
      </p:sp>
      <p:pic>
        <p:nvPicPr>
          <p:cNvPr id="7175" name="Picture 2" descr="http://www.fairfile.waymark.de/web/img/layout/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36513"/>
            <a:ext cx="42100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250825" y="69850"/>
            <a:ext cx="4068763" cy="417513"/>
          </a:xfrm>
        </p:spPr>
        <p:txBody>
          <a:bodyPr/>
          <a:lstStyle/>
          <a:p>
            <a:pPr algn="l" eaLnBrk="1" hangingPunct="1"/>
            <a:r>
              <a:rPr lang="de-DE" sz="1600" b="1" u="sng" smtClean="0">
                <a:solidFill>
                  <a:srgbClr val="0070C0"/>
                </a:solidFill>
              </a:rPr>
              <a:t>Schema der Organisationsstrukturen im ZDRK</a:t>
            </a:r>
          </a:p>
        </p:txBody>
      </p:sp>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74E6A8CA-FB46-471C-A742-C90D31EDA133}" type="slidenum">
              <a:rPr lang="de-DE"/>
              <a:pPr>
                <a:defRPr/>
              </a:pPr>
              <a:t>10</a:t>
            </a:fld>
            <a:endParaRPr lang="de-DE"/>
          </a:p>
        </p:txBody>
      </p:sp>
      <p:pic>
        <p:nvPicPr>
          <p:cNvPr id="15366"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87050" y="2967335"/>
            <a:ext cx="8769901" cy="1384995"/>
          </a:xfrm>
          <a:prstGeom prst="rect">
            <a:avLst/>
          </a:prstGeom>
          <a:noFill/>
        </p:spPr>
        <p:txBody>
          <a:bodyPr wrap="none" rtlCol="0">
            <a:spAutoFit/>
          </a:bodyPr>
          <a:lstStyle/>
          <a:p>
            <a:pPr algn="ctr"/>
            <a:r>
              <a:rPr lang="de-DE" sz="2800" smtClean="0"/>
              <a:t>Daraus resultiert:</a:t>
            </a:r>
          </a:p>
          <a:p>
            <a:pPr algn="ctr"/>
            <a:endParaRPr lang="de-DE" sz="2800"/>
          </a:p>
          <a:p>
            <a:pPr algn="ctr"/>
            <a:r>
              <a:rPr lang="de-DE" sz="2800" smtClean="0">
                <a:solidFill>
                  <a:srgbClr val="FF0000"/>
                </a:solidFill>
              </a:rPr>
              <a:t>Kreisverbände und darüber hinaus haben keine Mitglieder!</a:t>
            </a:r>
            <a:endParaRPr lang="de-DE" sz="2800">
              <a:solidFill>
                <a:srgbClr val="FF0000"/>
              </a:solidFill>
            </a:endParaRPr>
          </a:p>
        </p:txBody>
      </p:sp>
    </p:spTree>
    <p:extLst>
      <p:ext uri="{BB962C8B-B14F-4D97-AF65-F5344CB8AC3E}">
        <p14:creationId xmlns:p14="http://schemas.microsoft.com/office/powerpoint/2010/main" val="236897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61938" y="104775"/>
            <a:ext cx="3878262" cy="382588"/>
          </a:xfrm>
        </p:spPr>
        <p:txBody>
          <a:bodyPr/>
          <a:lstStyle/>
          <a:p>
            <a:pPr algn="l" eaLnBrk="1" hangingPunct="1"/>
            <a:r>
              <a:rPr lang="de-DE" sz="1600" b="1" u="sng" smtClean="0">
                <a:solidFill>
                  <a:srgbClr val="0070C0"/>
                </a:solidFill>
                <a:latin typeface="Arial" charset="0"/>
                <a:cs typeface="Arial" charset="0"/>
              </a:rPr>
              <a:t>Das CLIENT - SERVER - MODEL</a:t>
            </a:r>
          </a:p>
        </p:txBody>
      </p:sp>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98DBD78B-3E4D-4A04-BD8C-639F01E8D898}" type="slidenum">
              <a:rPr lang="de-DE"/>
              <a:pPr>
                <a:defRPr/>
              </a:pPr>
              <a:t>11</a:t>
            </a:fld>
            <a:endParaRPr lang="de-DE"/>
          </a:p>
        </p:txBody>
      </p:sp>
      <p:pic>
        <p:nvPicPr>
          <p:cNvPr id="16390" name="Picture 17" descr="Logo-klein-Fair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Gruppieren 5"/>
          <p:cNvGrpSpPr>
            <a:grpSpLocks/>
          </p:cNvGrpSpPr>
          <p:nvPr/>
        </p:nvGrpSpPr>
        <p:grpSpPr bwMode="auto">
          <a:xfrm>
            <a:off x="539750" y="908050"/>
            <a:ext cx="812800" cy="1181100"/>
            <a:chOff x="539750" y="908050"/>
            <a:chExt cx="812800" cy="1181100"/>
          </a:xfrm>
        </p:grpSpPr>
        <p:graphicFrame>
          <p:nvGraphicFramePr>
            <p:cNvPr id="16417" name="Object 1"/>
            <p:cNvGraphicFramePr>
              <a:graphicFrameLocks noChangeAspect="1"/>
            </p:cNvGraphicFramePr>
            <p:nvPr/>
          </p:nvGraphicFramePr>
          <p:xfrm>
            <a:off x="611188" y="908050"/>
            <a:ext cx="741362" cy="947738"/>
          </p:xfrm>
          <a:graphic>
            <a:graphicData uri="http://schemas.openxmlformats.org/presentationml/2006/ole">
              <mc:AlternateContent xmlns:mc="http://schemas.openxmlformats.org/markup-compatibility/2006">
                <mc:Choice xmlns:v="urn:schemas-microsoft-com:vml" Requires="v">
                  <p:oleObj spid="_x0000_s16515" name="Visio" r:id="rId5" imgW="741807" imgH="947547" progId="Visio.Drawing.11">
                    <p:embed/>
                  </p:oleObj>
                </mc:Choice>
                <mc:Fallback>
                  <p:oleObj name="Visio" r:id="rId5" imgW="741807" imgH="947547"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908050"/>
                          <a:ext cx="741362"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18" name="Text Box 7"/>
            <p:cNvSpPr txBox="1">
              <a:spLocks noChangeArrowheads="1"/>
            </p:cNvSpPr>
            <p:nvPr/>
          </p:nvSpPr>
          <p:spPr bwMode="auto">
            <a:xfrm>
              <a:off x="539750" y="1844675"/>
              <a:ext cx="719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000" b="1">
                  <a:latin typeface="Arial" charset="0"/>
                  <a:cs typeface="Arial" charset="0"/>
                </a:rPr>
                <a:t>Server</a:t>
              </a:r>
            </a:p>
          </p:txBody>
        </p:sp>
      </p:grpSp>
      <p:sp>
        <p:nvSpPr>
          <p:cNvPr id="12" name="Text Box 9"/>
          <p:cNvSpPr txBox="1">
            <a:spLocks noChangeArrowheads="1"/>
          </p:cNvSpPr>
          <p:nvPr/>
        </p:nvSpPr>
        <p:spPr bwMode="auto">
          <a:xfrm>
            <a:off x="323850" y="2133600"/>
            <a:ext cx="2303463" cy="1616075"/>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buFontTx/>
              <a:buChar char="•"/>
            </a:pPr>
            <a:r>
              <a:rPr lang="de-DE" sz="900" b="1">
                <a:latin typeface="Arial" charset="0"/>
                <a:cs typeface="Arial" charset="0"/>
              </a:rPr>
              <a:t> über Domäne im Internet erreichbar</a:t>
            </a:r>
          </a:p>
          <a:p>
            <a:pPr>
              <a:spcBef>
                <a:spcPct val="50000"/>
              </a:spcBef>
              <a:buFontTx/>
              <a:buChar char="•"/>
            </a:pPr>
            <a:r>
              <a:rPr lang="de-DE" sz="900" b="1">
                <a:latin typeface="Arial" charset="0"/>
                <a:cs typeface="Arial" charset="0"/>
              </a:rPr>
              <a:t> weltweit  verfügbar</a:t>
            </a:r>
          </a:p>
          <a:p>
            <a:pPr>
              <a:spcBef>
                <a:spcPct val="50000"/>
              </a:spcBef>
              <a:buFontTx/>
              <a:buChar char="•"/>
            </a:pPr>
            <a:r>
              <a:rPr lang="de-DE" sz="900" b="1">
                <a:latin typeface="Arial" charset="0"/>
                <a:cs typeface="Arial" charset="0"/>
              </a:rPr>
              <a:t> empfängt Daten der Clients</a:t>
            </a:r>
          </a:p>
          <a:p>
            <a:pPr>
              <a:spcBef>
                <a:spcPct val="50000"/>
              </a:spcBef>
              <a:buFontTx/>
              <a:buChar char="•"/>
            </a:pPr>
            <a:r>
              <a:rPr lang="de-DE" sz="900" b="1">
                <a:latin typeface="Arial" charset="0"/>
                <a:cs typeface="Arial" charset="0"/>
              </a:rPr>
              <a:t> verarbeitet  Anfragen der Clients</a:t>
            </a:r>
          </a:p>
          <a:p>
            <a:pPr>
              <a:spcBef>
                <a:spcPct val="50000"/>
              </a:spcBef>
              <a:buFontTx/>
              <a:buChar char="•"/>
            </a:pPr>
            <a:r>
              <a:rPr lang="de-DE" sz="900" b="1">
                <a:latin typeface="Arial" charset="0"/>
                <a:cs typeface="Arial" charset="0"/>
              </a:rPr>
              <a:t> stellt Ergebnisse an Clients bereit</a:t>
            </a:r>
          </a:p>
          <a:p>
            <a:pPr>
              <a:spcBef>
                <a:spcPct val="50000"/>
              </a:spcBef>
              <a:buFontTx/>
              <a:buChar char="•"/>
            </a:pPr>
            <a:r>
              <a:rPr lang="de-DE" sz="900" b="1">
                <a:latin typeface="Arial" charset="0"/>
                <a:cs typeface="Arial" charset="0"/>
              </a:rPr>
              <a:t> hocheffizient und schnell </a:t>
            </a:r>
          </a:p>
          <a:p>
            <a:pPr>
              <a:spcBef>
                <a:spcPct val="50000"/>
              </a:spcBef>
              <a:buFontTx/>
              <a:buChar char="•"/>
            </a:pPr>
            <a:r>
              <a:rPr lang="de-DE" sz="900" b="1">
                <a:latin typeface="Arial" charset="0"/>
                <a:cs typeface="Arial" charset="0"/>
              </a:rPr>
              <a:t> Datenhaltung und Verabeitung </a:t>
            </a:r>
            <a:br>
              <a:rPr lang="de-DE" sz="900" b="1">
                <a:latin typeface="Arial" charset="0"/>
                <a:cs typeface="Arial" charset="0"/>
              </a:rPr>
            </a:br>
            <a:r>
              <a:rPr lang="de-DE" sz="900" b="1">
                <a:latin typeface="Arial" charset="0"/>
                <a:cs typeface="Arial" charset="0"/>
              </a:rPr>
              <a:t>  erfolgt auf dem Server </a:t>
            </a:r>
          </a:p>
        </p:txBody>
      </p:sp>
      <p:sp>
        <p:nvSpPr>
          <p:cNvPr id="13" name="Line 10"/>
          <p:cNvSpPr>
            <a:spLocks noChangeShapeType="1"/>
          </p:cNvSpPr>
          <p:nvPr/>
        </p:nvSpPr>
        <p:spPr bwMode="auto">
          <a:xfrm>
            <a:off x="1258888" y="1341438"/>
            <a:ext cx="22336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4" name="Text Box 11"/>
          <p:cNvSpPr txBox="1">
            <a:spLocks noChangeArrowheads="1"/>
          </p:cNvSpPr>
          <p:nvPr/>
        </p:nvSpPr>
        <p:spPr bwMode="auto">
          <a:xfrm>
            <a:off x="1643063" y="1125538"/>
            <a:ext cx="1631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000" b="1">
                <a:latin typeface="Arial" charset="0"/>
                <a:cs typeface="Arial" charset="0"/>
              </a:rPr>
              <a:t>Datenfernübertragung</a:t>
            </a:r>
          </a:p>
        </p:txBody>
      </p:sp>
      <p:graphicFrame>
        <p:nvGraphicFramePr>
          <p:cNvPr id="15" name="Object 2"/>
          <p:cNvGraphicFramePr>
            <a:graphicFrameLocks noChangeAspect="1"/>
          </p:cNvGraphicFramePr>
          <p:nvPr/>
        </p:nvGraphicFramePr>
        <p:xfrm>
          <a:off x="3563938" y="1125538"/>
          <a:ext cx="582612" cy="407987"/>
        </p:xfrm>
        <a:graphic>
          <a:graphicData uri="http://schemas.openxmlformats.org/presentationml/2006/ole">
            <mc:AlternateContent xmlns:mc="http://schemas.openxmlformats.org/markup-compatibility/2006">
              <mc:Choice xmlns:v="urn:schemas-microsoft-com:vml" Requires="v">
                <p:oleObj spid="_x0000_s16516" name="Visio" r:id="rId7" imgW="582168" imgH="407670" progId="Visio.Drawing.11">
                  <p:embed/>
                </p:oleObj>
              </mc:Choice>
              <mc:Fallback>
                <p:oleObj name="Visio" r:id="rId7" imgW="582168" imgH="407670" progId="Visio.Drawing.11">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1125538"/>
                        <a:ext cx="582612"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13"/>
          <p:cNvSpPr txBox="1">
            <a:spLocks noChangeArrowheads="1"/>
          </p:cNvSpPr>
          <p:nvPr/>
        </p:nvSpPr>
        <p:spPr bwMode="auto">
          <a:xfrm>
            <a:off x="3492500" y="1484313"/>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000" b="1">
                <a:latin typeface="Arial" charset="0"/>
                <a:cs typeface="Arial" charset="0"/>
              </a:rPr>
              <a:t>Modem/ Router</a:t>
            </a:r>
          </a:p>
        </p:txBody>
      </p:sp>
      <p:sp>
        <p:nvSpPr>
          <p:cNvPr id="17" name="Line 15"/>
          <p:cNvSpPr>
            <a:spLocks noChangeShapeType="1"/>
          </p:cNvSpPr>
          <p:nvPr/>
        </p:nvSpPr>
        <p:spPr bwMode="auto">
          <a:xfrm>
            <a:off x="4140200" y="1341438"/>
            <a:ext cx="1079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 name="Line 16"/>
          <p:cNvSpPr>
            <a:spLocks noChangeShapeType="1"/>
          </p:cNvSpPr>
          <p:nvPr/>
        </p:nvSpPr>
        <p:spPr bwMode="auto">
          <a:xfrm>
            <a:off x="5219700" y="1341438"/>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aphicFrame>
        <p:nvGraphicFramePr>
          <p:cNvPr id="19" name="Object 3"/>
          <p:cNvGraphicFramePr>
            <a:graphicFrameLocks noChangeAspect="1"/>
          </p:cNvGraphicFramePr>
          <p:nvPr/>
        </p:nvGraphicFramePr>
        <p:xfrm>
          <a:off x="2700338" y="2571750"/>
          <a:ext cx="838200" cy="955675"/>
        </p:xfrm>
        <a:graphic>
          <a:graphicData uri="http://schemas.openxmlformats.org/presentationml/2006/ole">
            <mc:AlternateContent xmlns:mc="http://schemas.openxmlformats.org/markup-compatibility/2006">
              <mc:Choice xmlns:v="urn:schemas-microsoft-com:vml" Requires="v">
                <p:oleObj spid="_x0000_s16517" name="Visio" r:id="rId9" imgW="1045682" imgH="1232180" progId="Visio.Drawing.11">
                  <p:embed/>
                </p:oleObj>
              </mc:Choice>
              <mc:Fallback>
                <p:oleObj name="Visio" r:id="rId9" imgW="1045682" imgH="1232180" progId="Visio.Drawing.11">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8" y="2571750"/>
                        <a:ext cx="8382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4"/>
          <p:cNvGraphicFramePr>
            <a:graphicFrameLocks noChangeAspect="1"/>
          </p:cNvGraphicFramePr>
          <p:nvPr/>
        </p:nvGraphicFramePr>
        <p:xfrm>
          <a:off x="6096000" y="2714625"/>
          <a:ext cx="563563" cy="792163"/>
        </p:xfrm>
        <a:graphic>
          <a:graphicData uri="http://schemas.openxmlformats.org/presentationml/2006/ole">
            <mc:AlternateContent xmlns:mc="http://schemas.openxmlformats.org/markup-compatibility/2006">
              <mc:Choice xmlns:v="urn:schemas-microsoft-com:vml" Requires="v">
                <p:oleObj spid="_x0000_s16518" name="Visio" r:id="rId11" imgW="859863" imgH="1107655" progId="Visio.Drawing.11">
                  <p:embed/>
                </p:oleObj>
              </mc:Choice>
              <mc:Fallback>
                <p:oleObj name="Visio" r:id="rId11" imgW="859863" imgH="1107655" progId="Visio.Drawing.11">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2714625"/>
                        <a:ext cx="5635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5"/>
          <p:cNvGraphicFramePr>
            <a:graphicFrameLocks noChangeAspect="1"/>
          </p:cNvGraphicFramePr>
          <p:nvPr/>
        </p:nvGraphicFramePr>
        <p:xfrm>
          <a:off x="3779838" y="2643188"/>
          <a:ext cx="741362" cy="884237"/>
        </p:xfrm>
        <a:graphic>
          <a:graphicData uri="http://schemas.openxmlformats.org/presentationml/2006/ole">
            <mc:AlternateContent xmlns:mc="http://schemas.openxmlformats.org/markup-compatibility/2006">
              <mc:Choice xmlns:v="urn:schemas-microsoft-com:vml" Requires="v">
                <p:oleObj spid="_x0000_s16519" name="Visio" r:id="rId13" imgW="1003554" imgH="1232834" progId="Visio.Drawing.11">
                  <p:embed/>
                </p:oleObj>
              </mc:Choice>
              <mc:Fallback>
                <p:oleObj name="Visio" r:id="rId13" imgW="1003554" imgH="1232834" progId="Visio.Drawing.11">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9838" y="2643188"/>
                        <a:ext cx="741362"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6"/>
          <p:cNvGraphicFramePr>
            <a:graphicFrameLocks noChangeAspect="1"/>
          </p:cNvGraphicFramePr>
          <p:nvPr/>
        </p:nvGraphicFramePr>
        <p:xfrm>
          <a:off x="4787900" y="2643188"/>
          <a:ext cx="792163" cy="874712"/>
        </p:xfrm>
        <a:graphic>
          <a:graphicData uri="http://schemas.openxmlformats.org/presentationml/2006/ole">
            <mc:AlternateContent xmlns:mc="http://schemas.openxmlformats.org/markup-compatibility/2006">
              <mc:Choice xmlns:v="urn:schemas-microsoft-com:vml" Requires="v">
                <p:oleObj spid="_x0000_s16520" name="Visio" r:id="rId15" imgW="1006493" imgH="1111577" progId="Visio.Drawing.11">
                  <p:embed/>
                </p:oleObj>
              </mc:Choice>
              <mc:Fallback>
                <p:oleObj name="Visio" r:id="rId15" imgW="1006493" imgH="1111577" progId="Visio.Drawing.11">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7900" y="2643188"/>
                        <a:ext cx="7921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7"/>
          <p:cNvGraphicFramePr>
            <a:graphicFrameLocks noChangeAspect="1"/>
          </p:cNvGraphicFramePr>
          <p:nvPr/>
        </p:nvGraphicFramePr>
        <p:xfrm>
          <a:off x="7237413" y="2797175"/>
          <a:ext cx="358775" cy="703263"/>
        </p:xfrm>
        <a:graphic>
          <a:graphicData uri="http://schemas.openxmlformats.org/presentationml/2006/ole">
            <mc:AlternateContent xmlns:mc="http://schemas.openxmlformats.org/markup-compatibility/2006">
              <mc:Choice xmlns:v="urn:schemas-microsoft-com:vml" Requires="v">
                <p:oleObj spid="_x0000_s16521" name="Visio" r:id="rId17" imgW="559090" imgH="1052092" progId="Visio.Drawing.11">
                  <p:embed/>
                </p:oleObj>
              </mc:Choice>
              <mc:Fallback>
                <p:oleObj name="Visio" r:id="rId17" imgW="559090" imgH="1052092" progId="Visio.Drawing.11">
                  <p:embed/>
                  <p:pic>
                    <p:nvPicPr>
                      <p:cNvPr id="0"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7413" y="2797175"/>
                        <a:ext cx="3587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Text Box 26"/>
          <p:cNvSpPr txBox="1">
            <a:spLocks noChangeArrowheads="1"/>
          </p:cNvSpPr>
          <p:nvPr/>
        </p:nvSpPr>
        <p:spPr bwMode="auto">
          <a:xfrm>
            <a:off x="4929188" y="1928813"/>
            <a:ext cx="5699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900" b="1">
                <a:latin typeface="Arial" charset="0"/>
                <a:cs typeface="Arial" charset="0"/>
              </a:rPr>
              <a:t>Clients</a:t>
            </a:r>
          </a:p>
        </p:txBody>
      </p:sp>
      <p:sp>
        <p:nvSpPr>
          <p:cNvPr id="25" name="Line 27"/>
          <p:cNvSpPr>
            <a:spLocks noChangeShapeType="1"/>
          </p:cNvSpPr>
          <p:nvPr/>
        </p:nvSpPr>
        <p:spPr bwMode="auto">
          <a:xfrm flipH="1">
            <a:off x="3203575" y="2133600"/>
            <a:ext cx="20161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6" name="Line 28"/>
          <p:cNvSpPr>
            <a:spLocks noChangeShapeType="1"/>
          </p:cNvSpPr>
          <p:nvPr/>
        </p:nvSpPr>
        <p:spPr bwMode="auto">
          <a:xfrm>
            <a:off x="5219700" y="2133600"/>
            <a:ext cx="20161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 name="Line 29"/>
          <p:cNvSpPr>
            <a:spLocks noChangeShapeType="1"/>
          </p:cNvSpPr>
          <p:nvPr/>
        </p:nvSpPr>
        <p:spPr bwMode="auto">
          <a:xfrm flipH="1">
            <a:off x="4284663" y="2133600"/>
            <a:ext cx="935037"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8" name="Line 30"/>
          <p:cNvSpPr>
            <a:spLocks noChangeShapeType="1"/>
          </p:cNvSpPr>
          <p:nvPr/>
        </p:nvSpPr>
        <p:spPr bwMode="auto">
          <a:xfrm>
            <a:off x="5219700" y="2133600"/>
            <a:ext cx="93503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9" name="Line 31"/>
          <p:cNvSpPr>
            <a:spLocks noChangeShapeType="1"/>
          </p:cNvSpPr>
          <p:nvPr/>
        </p:nvSpPr>
        <p:spPr bwMode="auto">
          <a:xfrm>
            <a:off x="5219700" y="2133600"/>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0" name="Line 32"/>
          <p:cNvSpPr>
            <a:spLocks noChangeShapeType="1"/>
          </p:cNvSpPr>
          <p:nvPr/>
        </p:nvSpPr>
        <p:spPr bwMode="auto">
          <a:xfrm rot="10800000" flipH="1" flipV="1">
            <a:off x="3203575" y="3716338"/>
            <a:ext cx="20161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 name="Line 33"/>
          <p:cNvSpPr>
            <a:spLocks noChangeShapeType="1"/>
          </p:cNvSpPr>
          <p:nvPr/>
        </p:nvSpPr>
        <p:spPr bwMode="auto">
          <a:xfrm rot="10800000" flipV="1">
            <a:off x="5219700" y="3716338"/>
            <a:ext cx="20161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 name="Line 34"/>
          <p:cNvSpPr>
            <a:spLocks noChangeShapeType="1"/>
          </p:cNvSpPr>
          <p:nvPr/>
        </p:nvSpPr>
        <p:spPr bwMode="auto">
          <a:xfrm rot="10800000" flipH="1" flipV="1">
            <a:off x="4284663" y="3716338"/>
            <a:ext cx="935037"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3" name="Line 35"/>
          <p:cNvSpPr>
            <a:spLocks noChangeShapeType="1"/>
          </p:cNvSpPr>
          <p:nvPr/>
        </p:nvSpPr>
        <p:spPr bwMode="auto">
          <a:xfrm rot="10800000" flipV="1">
            <a:off x="5219700" y="3716338"/>
            <a:ext cx="93503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4" name="Line 36"/>
          <p:cNvSpPr>
            <a:spLocks noChangeShapeType="1"/>
          </p:cNvSpPr>
          <p:nvPr/>
        </p:nvSpPr>
        <p:spPr bwMode="auto">
          <a:xfrm rot="10800000" flipV="1">
            <a:off x="5219700" y="3789363"/>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5" name="Text Box 37"/>
          <p:cNvSpPr txBox="1">
            <a:spLocks noChangeArrowheads="1"/>
          </p:cNvSpPr>
          <p:nvPr/>
        </p:nvSpPr>
        <p:spPr bwMode="auto">
          <a:xfrm>
            <a:off x="4764088" y="4292600"/>
            <a:ext cx="808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000" b="1">
                <a:latin typeface="Arial" charset="0"/>
                <a:cs typeface="Arial" charset="0"/>
              </a:rPr>
              <a:t>Peripherie</a:t>
            </a:r>
          </a:p>
        </p:txBody>
      </p:sp>
      <p:graphicFrame>
        <p:nvGraphicFramePr>
          <p:cNvPr id="36" name="Object 8"/>
          <p:cNvGraphicFramePr>
            <a:graphicFrameLocks noChangeAspect="1"/>
          </p:cNvGraphicFramePr>
          <p:nvPr/>
        </p:nvGraphicFramePr>
        <p:xfrm>
          <a:off x="3071813" y="4652963"/>
          <a:ext cx="4740275" cy="1063625"/>
        </p:xfrm>
        <a:graphic>
          <a:graphicData uri="http://schemas.openxmlformats.org/presentationml/2006/ole">
            <mc:AlternateContent xmlns:mc="http://schemas.openxmlformats.org/markup-compatibility/2006">
              <mc:Choice xmlns:v="urn:schemas-microsoft-com:vml" Requires="v">
                <p:oleObj spid="_x0000_s16522" name="Visio" r:id="rId19" imgW="4761085" imgH="1123997" progId="Visio.Drawing.11">
                  <p:embed/>
                </p:oleObj>
              </mc:Choice>
              <mc:Fallback>
                <p:oleObj name="Visio" r:id="rId19" imgW="4761085" imgH="1123997" progId="Visio.Drawing.11">
                  <p:embed/>
                  <p:pic>
                    <p:nvPicPr>
                      <p:cNvPr id="0" name="Object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71813" y="4652963"/>
                        <a:ext cx="474027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strVal val="#ppt_w*0.05"/>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anim calcmode="lin" valueType="num">
                                      <p:cBhvr>
                                        <p:cTn id="19" dur="500" fill="hold"/>
                                        <p:tgtEl>
                                          <p:spTgt spid="14"/>
                                        </p:tgtEl>
                                        <p:attrNameLst>
                                          <p:attrName>ppt_x</p:attrName>
                                        </p:attrNameLst>
                                      </p:cBhvr>
                                      <p:tavLst>
                                        <p:tav tm="0">
                                          <p:val>
                                            <p:strVal val="#ppt_x-.2"/>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Effect transition="in" filter="fade">
                                      <p:cBhvr>
                                        <p:cTn id="21" dur="500"/>
                                        <p:tgtEl>
                                          <p:spTgt spid="14"/>
                                        </p:tgtEl>
                                      </p:cBhvr>
                                    </p:animEffect>
                                  </p:childTnLst>
                                </p:cTn>
                              </p:par>
                            </p:childTnLst>
                          </p:cTn>
                        </p:par>
                        <p:par>
                          <p:cTn id="22" fill="hold" nodeType="afterGroup">
                            <p:stCondLst>
                              <p:cond delay="500"/>
                            </p:stCondLst>
                            <p:childTnLst>
                              <p:par>
                                <p:cTn id="23" presetID="54" presetClass="entr" presetSubtype="0" accel="10000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strVal val="#ppt_w*0.05"/>
                                          </p:val>
                                        </p:tav>
                                        <p:tav tm="100000">
                                          <p:val>
                                            <p:strVal val="#ppt_w"/>
                                          </p:val>
                                        </p:tav>
                                      </p:tavLst>
                                    </p:anim>
                                    <p:anim calcmode="lin" valueType="num">
                                      <p:cBhvr>
                                        <p:cTn id="26" dur="500" fill="hold"/>
                                        <p:tgtEl>
                                          <p:spTgt spid="15"/>
                                        </p:tgtEl>
                                        <p:attrNameLst>
                                          <p:attrName>ppt_h</p:attrName>
                                        </p:attrNameLst>
                                      </p:cBhvr>
                                      <p:tavLst>
                                        <p:tav tm="0">
                                          <p:val>
                                            <p:strVal val="#ppt_h"/>
                                          </p:val>
                                        </p:tav>
                                        <p:tav tm="100000">
                                          <p:val>
                                            <p:strVal val="#ppt_h"/>
                                          </p:val>
                                        </p:tav>
                                      </p:tavLst>
                                    </p:anim>
                                    <p:anim calcmode="lin" valueType="num">
                                      <p:cBhvr>
                                        <p:cTn id="27" dur="500" fill="hold"/>
                                        <p:tgtEl>
                                          <p:spTgt spid="15"/>
                                        </p:tgtEl>
                                        <p:attrNameLst>
                                          <p:attrName>ppt_x</p:attrName>
                                        </p:attrNameLst>
                                      </p:cBhvr>
                                      <p:tavLst>
                                        <p:tav tm="0">
                                          <p:val>
                                            <p:strVal val="#ppt_x-.2"/>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Effect transition="in" filter="fade">
                                      <p:cBhvr>
                                        <p:cTn id="29" dur="500"/>
                                        <p:tgtEl>
                                          <p:spTgt spid="15"/>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strVal val="#ppt_w*0.05"/>
                                          </p:val>
                                        </p:tav>
                                        <p:tav tm="100000">
                                          <p:val>
                                            <p:strVal val="#ppt_w"/>
                                          </p:val>
                                        </p:tav>
                                      </p:tavLst>
                                    </p:anim>
                                    <p:anim calcmode="lin" valueType="num">
                                      <p:cBhvr>
                                        <p:cTn id="33" dur="500" fill="hold"/>
                                        <p:tgtEl>
                                          <p:spTgt spid="16"/>
                                        </p:tgtEl>
                                        <p:attrNameLst>
                                          <p:attrName>ppt_h</p:attrName>
                                        </p:attrNameLst>
                                      </p:cBhvr>
                                      <p:tavLst>
                                        <p:tav tm="0">
                                          <p:val>
                                            <p:strVal val="#ppt_h"/>
                                          </p:val>
                                        </p:tav>
                                        <p:tav tm="100000">
                                          <p:val>
                                            <p:strVal val="#ppt_h"/>
                                          </p:val>
                                        </p:tav>
                                      </p:tavLst>
                                    </p:anim>
                                    <p:anim calcmode="lin" valueType="num">
                                      <p:cBhvr>
                                        <p:cTn id="34" dur="500" fill="hold"/>
                                        <p:tgtEl>
                                          <p:spTgt spid="16"/>
                                        </p:tgtEl>
                                        <p:attrNameLst>
                                          <p:attrName>ppt_x</p:attrName>
                                        </p:attrNameLst>
                                      </p:cBhvr>
                                      <p:tavLst>
                                        <p:tav tm="0">
                                          <p:val>
                                            <p:strVal val="#ppt_x-.2"/>
                                          </p:val>
                                        </p:tav>
                                        <p:tav tm="100000">
                                          <p:val>
                                            <p:strVal val="#ppt_x"/>
                                          </p:val>
                                        </p:tav>
                                      </p:tavLst>
                                    </p:anim>
                                    <p:anim calcmode="lin" valueType="num">
                                      <p:cBhvr>
                                        <p:cTn id="35" dur="500" fill="hold"/>
                                        <p:tgtEl>
                                          <p:spTgt spid="16"/>
                                        </p:tgtEl>
                                        <p:attrNameLst>
                                          <p:attrName>ppt_y</p:attrName>
                                        </p:attrNameLst>
                                      </p:cBhvr>
                                      <p:tavLst>
                                        <p:tav tm="0">
                                          <p:val>
                                            <p:strVal val="#ppt_y"/>
                                          </p:val>
                                        </p:tav>
                                        <p:tav tm="100000">
                                          <p:val>
                                            <p:strVal val="#ppt_y"/>
                                          </p:val>
                                        </p:tav>
                                      </p:tavLst>
                                    </p:anim>
                                    <p:animEffect transition="in" filter="fade">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000"/>
                                        <p:tgtEl>
                                          <p:spTgt spid="17"/>
                                        </p:tgtEl>
                                      </p:cBhvr>
                                    </p:animEffect>
                                  </p:childTnLst>
                                </p:cTn>
                              </p:par>
                            </p:childTnLst>
                          </p:cTn>
                        </p:par>
                        <p:par>
                          <p:cTn id="42" fill="hold" nodeType="afterGroup">
                            <p:stCondLst>
                              <p:cond delay="2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2000"/>
                                        <p:tgtEl>
                                          <p:spTgt spid="18"/>
                                        </p:tgtEl>
                                      </p:cBhvr>
                                    </p:animEffect>
                                  </p:childTnLst>
                                </p:cTn>
                              </p:par>
                            </p:childTnLst>
                          </p:cTn>
                        </p:par>
                        <p:par>
                          <p:cTn id="46" fill="hold" nodeType="afterGroup">
                            <p:stCondLst>
                              <p:cond delay="4000"/>
                            </p:stCondLst>
                            <p:childTnLst>
                              <p:par>
                                <p:cTn id="47" presetID="3" presetClass="entr" presetSubtype="1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childTnLst>
                          </p:cTn>
                        </p:par>
                        <p:par>
                          <p:cTn id="50" fill="hold" nodeType="afterGroup">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500"/>
                                        <p:tgtEl>
                                          <p:spTgt spid="25"/>
                                        </p:tgtEl>
                                      </p:cBhvr>
                                    </p:animEffect>
                                  </p:childTnLst>
                                </p:cTn>
                              </p:par>
                            </p:childTnLst>
                          </p:cTn>
                        </p:par>
                        <p:par>
                          <p:cTn id="54" fill="hold" nodeType="afterGroup">
                            <p:stCondLst>
                              <p:cond delay="5000"/>
                            </p:stCondLst>
                            <p:childTnLst>
                              <p:par>
                                <p:cTn id="55" presetID="4" presetClass="entr" presetSubtype="16"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ox(in)">
                                      <p:cBhvr>
                                        <p:cTn id="57" dur="500"/>
                                        <p:tgtEl>
                                          <p:spTgt spid="19"/>
                                        </p:tgtEl>
                                      </p:cBhvr>
                                    </p:animEffect>
                                  </p:childTnLst>
                                </p:cTn>
                              </p:par>
                            </p:childTnLst>
                          </p:cTn>
                        </p:par>
                        <p:par>
                          <p:cTn id="58" fill="hold" nodeType="afterGroup">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nodeType="afterGroup">
                            <p:stCondLst>
                              <p:cond delay="6000"/>
                            </p:stCondLst>
                            <p:childTnLst>
                              <p:par>
                                <p:cTn id="63" presetID="4" presetClass="entr" presetSubtype="16"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ox(in)">
                                      <p:cBhvr>
                                        <p:cTn id="65" dur="500"/>
                                        <p:tgtEl>
                                          <p:spTgt spid="21"/>
                                        </p:tgtEl>
                                      </p:cBhvr>
                                    </p:animEffect>
                                  </p:childTnLst>
                                </p:cTn>
                              </p:par>
                            </p:childTnLst>
                          </p:cTn>
                        </p:par>
                        <p:par>
                          <p:cTn id="66" fill="hold" nodeType="afterGroup">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childTnLst>
                          </p:cTn>
                        </p:par>
                        <p:par>
                          <p:cTn id="70" fill="hold" nodeType="afterGroup">
                            <p:stCondLst>
                              <p:cond delay="7000"/>
                            </p:stCondLst>
                            <p:childTnLst>
                              <p:par>
                                <p:cTn id="71" presetID="4" presetClass="entr" presetSubtype="16"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ox(in)">
                                      <p:cBhvr>
                                        <p:cTn id="73" dur="500"/>
                                        <p:tgtEl>
                                          <p:spTgt spid="22"/>
                                        </p:tgtEl>
                                      </p:cBhvr>
                                    </p:animEffect>
                                  </p:childTnLst>
                                </p:cTn>
                              </p:par>
                            </p:childTnLst>
                          </p:cTn>
                        </p:par>
                        <p:par>
                          <p:cTn id="74" fill="hold" nodeType="afterGroup">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500"/>
                                        <p:tgtEl>
                                          <p:spTgt spid="28"/>
                                        </p:tgtEl>
                                      </p:cBhvr>
                                    </p:animEffect>
                                  </p:childTnLst>
                                </p:cTn>
                              </p:par>
                            </p:childTnLst>
                          </p:cTn>
                        </p:par>
                        <p:par>
                          <p:cTn id="78" fill="hold" nodeType="afterGroup">
                            <p:stCondLst>
                              <p:cond delay="8000"/>
                            </p:stCondLst>
                            <p:childTnLst>
                              <p:par>
                                <p:cTn id="79" presetID="4"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ox(in)">
                                      <p:cBhvr>
                                        <p:cTn id="81" dur="500"/>
                                        <p:tgtEl>
                                          <p:spTgt spid="20"/>
                                        </p:tgtEl>
                                      </p:cBhvr>
                                    </p:animEffect>
                                  </p:childTnLst>
                                </p:cTn>
                              </p:par>
                            </p:childTnLst>
                          </p:cTn>
                        </p:par>
                        <p:par>
                          <p:cTn id="82" fill="hold" nodeType="afterGroup">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nodeType="afterGroup">
                            <p:stCondLst>
                              <p:cond delay="9000"/>
                            </p:stCondLst>
                            <p:childTnLst>
                              <p:par>
                                <p:cTn id="87" presetID="4" presetClass="entr" presetSubtype="16"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box(in)">
                                      <p:cBhvr>
                                        <p:cTn id="89" dur="500"/>
                                        <p:tgtEl>
                                          <p:spTgt spid="2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linds(horizontal)">
                                      <p:cBhvr>
                                        <p:cTn id="97" dur="500"/>
                                        <p:tgtEl>
                                          <p:spTgt spid="35"/>
                                        </p:tgtEl>
                                      </p:cBhvr>
                                    </p:animEffect>
                                  </p:childTnLst>
                                </p:cTn>
                              </p:par>
                            </p:childTnLst>
                          </p:cTn>
                        </p:par>
                        <p:par>
                          <p:cTn id="98" fill="hold" nodeType="afterGroup">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left)">
                                      <p:cBhvr>
                                        <p:cTn id="101" dur="500"/>
                                        <p:tgtEl>
                                          <p:spTgt spid="32"/>
                                        </p:tgtEl>
                                      </p:cBhvr>
                                    </p:animEffect>
                                  </p:childTnLst>
                                </p:cTn>
                              </p:par>
                            </p:childTnLst>
                          </p:cTn>
                        </p:par>
                        <p:par>
                          <p:cTn id="102" fill="hold" nodeType="afterGroup">
                            <p:stCondLst>
                              <p:cond delay="1000"/>
                            </p:stCondLst>
                            <p:childTnLst>
                              <p:par>
                                <p:cTn id="103" presetID="22" presetClass="entr" presetSubtype="1"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up)">
                                      <p:cBhvr>
                                        <p:cTn id="105" dur="500"/>
                                        <p:tgtEl>
                                          <p:spTgt spid="34"/>
                                        </p:tgtEl>
                                      </p:cBhvr>
                                    </p:animEffect>
                                  </p:childTnLst>
                                </p:cTn>
                              </p:par>
                            </p:childTnLst>
                          </p:cTn>
                        </p:par>
                        <p:par>
                          <p:cTn id="106" fill="hold" nodeType="afterGroup">
                            <p:stCondLst>
                              <p:cond delay="15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nodeType="afterGroup">
                            <p:stCondLst>
                              <p:cond delay="2000"/>
                            </p:stCondLst>
                            <p:childTnLst>
                              <p:par>
                                <p:cTn id="111" presetID="22" presetClass="entr" presetSubtype="2"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right)">
                                      <p:cBhvr>
                                        <p:cTn id="113" dur="500"/>
                                        <p:tgtEl>
                                          <p:spTgt spid="3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 presetClass="entr" presetSubtype="10" fill="hold"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checkerboard(across)">
                                      <p:cBhvr>
                                        <p:cTn id="1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6" grpId="0"/>
      <p:bldP spid="17" grpId="0" animBg="1"/>
      <p:bldP spid="18" grpId="0" animBg="1"/>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250825" y="115888"/>
            <a:ext cx="4681538" cy="371475"/>
          </a:xfrm>
        </p:spPr>
        <p:txBody>
          <a:bodyPr/>
          <a:lstStyle/>
          <a:p>
            <a:pPr algn="l" eaLnBrk="1" hangingPunct="1"/>
            <a:r>
              <a:rPr lang="de-DE" sz="1600" b="1" u="sng" smtClean="0">
                <a:solidFill>
                  <a:srgbClr val="0070C0"/>
                </a:solidFill>
              </a:rPr>
              <a:t>Einordnung von TGRDEU im System „Fairfile“</a:t>
            </a:r>
          </a:p>
        </p:txBody>
      </p:sp>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B5AB500B-9F10-49ED-9895-980915AE4C85}" type="slidenum">
              <a:rPr lang="de-DE"/>
              <a:pPr>
                <a:defRPr/>
              </a:pPr>
              <a:t>12</a:t>
            </a:fld>
            <a:endParaRPr lang="de-DE"/>
          </a:p>
        </p:txBody>
      </p:sp>
      <p:pic>
        <p:nvPicPr>
          <p:cNvPr id="17414"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feld 7"/>
          <p:cNvSpPr txBox="1">
            <a:spLocks noChangeArrowheads="1"/>
          </p:cNvSpPr>
          <p:nvPr/>
        </p:nvSpPr>
        <p:spPr bwMode="auto">
          <a:xfrm>
            <a:off x="395288" y="1835150"/>
            <a:ext cx="3724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a:t>1. TGRDEU ist in </a:t>
            </a:r>
            <a:r>
              <a:rPr lang="de-DE" smtClean="0"/>
              <a:t>„FAIRFILE“ </a:t>
            </a:r>
            <a:r>
              <a:rPr lang="de-DE"/>
              <a:t>ein Modul</a:t>
            </a:r>
          </a:p>
        </p:txBody>
      </p:sp>
      <p:sp>
        <p:nvSpPr>
          <p:cNvPr id="17416" name="Textfeld 8"/>
          <p:cNvSpPr txBox="1">
            <a:spLocks noChangeArrowheads="1"/>
          </p:cNvSpPr>
          <p:nvPr/>
        </p:nvSpPr>
        <p:spPr bwMode="auto">
          <a:xfrm>
            <a:off x="395288" y="2578100"/>
            <a:ext cx="6018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a:t>2. TGRDEU „übernimmt“ die Vereinsstrukturen aus „FAIRFILE“ </a:t>
            </a:r>
          </a:p>
        </p:txBody>
      </p:sp>
      <p:sp>
        <p:nvSpPr>
          <p:cNvPr id="17417" name="Textfeld 9"/>
          <p:cNvSpPr txBox="1">
            <a:spLocks noChangeArrowheads="1"/>
          </p:cNvSpPr>
          <p:nvPr/>
        </p:nvSpPr>
        <p:spPr bwMode="auto">
          <a:xfrm>
            <a:off x="395288" y="3322638"/>
            <a:ext cx="602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a:t>3. Die Steuerung der Zugriffsberechtigung erfolgt in „FAIRFILE“</a:t>
            </a:r>
          </a:p>
        </p:txBody>
      </p:sp>
      <p:sp>
        <p:nvSpPr>
          <p:cNvPr id="17418" name="Textfeld 10"/>
          <p:cNvSpPr txBox="1">
            <a:spLocks noChangeArrowheads="1"/>
          </p:cNvSpPr>
          <p:nvPr/>
        </p:nvSpPr>
        <p:spPr bwMode="auto">
          <a:xfrm>
            <a:off x="395288" y="4067175"/>
            <a:ext cx="8421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a:t>4. Dokumentenkopf der PDF Druckfunktion in TGRDEU stammt aus der Strukturkennung</a:t>
            </a:r>
            <a:br>
              <a:rPr lang="de-DE"/>
            </a:br>
            <a:r>
              <a:rPr lang="de-DE"/>
              <a:t>     von „FAIRFILE“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wipe(down)">
                                      <p:cBhvr>
                                        <p:cTn id="12" dur="500"/>
                                        <p:tgtEl>
                                          <p:spTgt spid="17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animEffect transition="in" filter="wipe(down)">
                                      <p:cBhvr>
                                        <p:cTn id="17" dur="500"/>
                                        <p:tgtEl>
                                          <p:spTgt spid="174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wipe(down)">
                                      <p:cBhvr>
                                        <p:cTn id="22"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7" grpId="0"/>
      <p:bldP spid="174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250825" y="115888"/>
            <a:ext cx="1800225" cy="371475"/>
          </a:xfrm>
        </p:spPr>
        <p:txBody>
          <a:bodyPr/>
          <a:lstStyle/>
          <a:p>
            <a:pPr algn="l" eaLnBrk="1" hangingPunct="1"/>
            <a:r>
              <a:rPr lang="de-DE" sz="1600" b="1" u="sng" smtClean="0">
                <a:solidFill>
                  <a:srgbClr val="0070C0"/>
                </a:solidFill>
              </a:rPr>
              <a:t>Einwahl in Fairfile</a:t>
            </a:r>
          </a:p>
        </p:txBody>
      </p:sp>
      <p:sp>
        <p:nvSpPr>
          <p:cNvPr id="18435" name="Inhaltsplatzhalter 2"/>
          <p:cNvSpPr>
            <a:spLocks noGrp="1"/>
          </p:cNvSpPr>
          <p:nvPr>
            <p:ph idx="1"/>
          </p:nvPr>
        </p:nvSpPr>
        <p:spPr>
          <a:xfrm>
            <a:off x="1908175" y="981075"/>
            <a:ext cx="8229600" cy="604838"/>
          </a:xfrm>
        </p:spPr>
        <p:txBody>
          <a:bodyPr/>
          <a:lstStyle/>
          <a:p>
            <a:pPr eaLnBrk="1" hangingPunct="1"/>
            <a:r>
              <a:rPr lang="de-DE" smtClean="0"/>
              <a:t>http://www.fairfile.waymark.de</a:t>
            </a:r>
          </a:p>
        </p:txBody>
      </p:sp>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53B10D1F-0AD4-481E-9ECC-213D842B0D2F}" type="slidenum">
              <a:rPr lang="de-DE"/>
              <a:pPr>
                <a:defRPr/>
              </a:pPr>
              <a:t>13</a:t>
            </a:fld>
            <a:endParaRPr lang="de-DE"/>
          </a:p>
        </p:txBody>
      </p:sp>
      <p:pic>
        <p:nvPicPr>
          <p:cNvPr id="18439"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020888"/>
            <a:ext cx="8785225"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533775"/>
            <a:ext cx="8785225" cy="27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4"/>
          </p:nvPr>
        </p:nvSpPr>
        <p:spPr/>
        <p:txBody>
          <a:bodyPr/>
          <a:lstStyle/>
          <a:p>
            <a:pPr>
              <a:defRPr/>
            </a:pPr>
            <a:r>
              <a:rPr lang="de-DE"/>
              <a:t>16.05.2011</a:t>
            </a:r>
          </a:p>
        </p:txBody>
      </p:sp>
      <p:sp>
        <p:nvSpPr>
          <p:cNvPr id="3" name="Fußzeilenplatzhalter 2"/>
          <p:cNvSpPr>
            <a:spLocks noGrp="1"/>
          </p:cNvSpPr>
          <p:nvPr>
            <p:ph type="ftr" sz="quarter" idx="15"/>
          </p:nvPr>
        </p:nvSpPr>
        <p:spPr/>
        <p:txBody>
          <a:bodyPr/>
          <a:lstStyle/>
          <a:p>
            <a:pPr>
              <a:defRPr/>
            </a:pPr>
            <a:r>
              <a:rPr lang="de-DE"/>
              <a:t>WAYMARK - Marketing und Neue Medien</a:t>
            </a:r>
          </a:p>
        </p:txBody>
      </p:sp>
      <p:sp>
        <p:nvSpPr>
          <p:cNvPr id="4" name="Foliennummernplatzhalter 3"/>
          <p:cNvSpPr>
            <a:spLocks noGrp="1"/>
          </p:cNvSpPr>
          <p:nvPr>
            <p:ph type="sldNum" sz="quarter" idx="16"/>
          </p:nvPr>
        </p:nvSpPr>
        <p:spPr/>
        <p:txBody>
          <a:bodyPr/>
          <a:lstStyle/>
          <a:p>
            <a:pPr>
              <a:defRPr/>
            </a:pPr>
            <a:r>
              <a:rPr lang="de-DE"/>
              <a:t>Folie </a:t>
            </a:r>
            <a:fld id="{21301987-81C8-4014-A0F2-DC83E53EB5AE}" type="slidenum">
              <a:rPr lang="de-DE"/>
              <a:pPr>
                <a:defRPr/>
              </a:pPr>
              <a:t>14</a:t>
            </a:fld>
            <a:endParaRPr lang="de-DE"/>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908050"/>
            <a:ext cx="9067801"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Textfeld 4"/>
          <p:cNvSpPr txBox="1">
            <a:spLocks noChangeArrowheads="1"/>
          </p:cNvSpPr>
          <p:nvPr/>
        </p:nvSpPr>
        <p:spPr bwMode="auto">
          <a:xfrm>
            <a:off x="250825" y="115888"/>
            <a:ext cx="1838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solidFill>
                  <a:srgbClr val="0070C0"/>
                </a:solidFill>
              </a:rPr>
              <a:t>Der Startbildschirm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908050"/>
            <a:ext cx="9067801"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umsplatzhalter 1"/>
          <p:cNvSpPr>
            <a:spLocks noGrp="1"/>
          </p:cNvSpPr>
          <p:nvPr>
            <p:ph type="dt" sz="quarter" idx="14"/>
          </p:nvPr>
        </p:nvSpPr>
        <p:spPr/>
        <p:txBody>
          <a:bodyPr/>
          <a:lstStyle/>
          <a:p>
            <a:pPr>
              <a:defRPr/>
            </a:pPr>
            <a:r>
              <a:rPr lang="de-DE"/>
              <a:t>16.05.2011</a:t>
            </a:r>
          </a:p>
        </p:txBody>
      </p:sp>
      <p:sp>
        <p:nvSpPr>
          <p:cNvPr id="3" name="Fußzeilenplatzhalter 2"/>
          <p:cNvSpPr>
            <a:spLocks noGrp="1"/>
          </p:cNvSpPr>
          <p:nvPr>
            <p:ph type="ftr" sz="quarter" idx="15"/>
          </p:nvPr>
        </p:nvSpPr>
        <p:spPr/>
        <p:txBody>
          <a:bodyPr/>
          <a:lstStyle/>
          <a:p>
            <a:pPr>
              <a:defRPr/>
            </a:pPr>
            <a:r>
              <a:rPr lang="de-DE"/>
              <a:t>WAYMARK - Marketing und Neue Medien</a:t>
            </a:r>
          </a:p>
        </p:txBody>
      </p:sp>
      <p:sp>
        <p:nvSpPr>
          <p:cNvPr id="4" name="Foliennummernplatzhalter 3"/>
          <p:cNvSpPr>
            <a:spLocks noGrp="1"/>
          </p:cNvSpPr>
          <p:nvPr>
            <p:ph type="sldNum" sz="quarter" idx="16"/>
          </p:nvPr>
        </p:nvSpPr>
        <p:spPr/>
        <p:txBody>
          <a:bodyPr/>
          <a:lstStyle/>
          <a:p>
            <a:pPr>
              <a:defRPr/>
            </a:pPr>
            <a:r>
              <a:rPr lang="de-DE"/>
              <a:t>Folie </a:t>
            </a:r>
            <a:fld id="{96E50AAD-AE55-4A96-A19E-4907AFC11497}" type="slidenum">
              <a:rPr lang="de-DE"/>
              <a:pPr>
                <a:defRPr/>
              </a:pPr>
              <a:t>15</a:t>
            </a:fld>
            <a:endParaRPr lang="de-DE"/>
          </a:p>
        </p:txBody>
      </p:sp>
      <p:sp>
        <p:nvSpPr>
          <p:cNvPr id="20486" name="Textfeld 4"/>
          <p:cNvSpPr txBox="1">
            <a:spLocks noChangeArrowheads="1"/>
          </p:cNvSpPr>
          <p:nvPr/>
        </p:nvSpPr>
        <p:spPr bwMode="auto">
          <a:xfrm>
            <a:off x="250825" y="115888"/>
            <a:ext cx="1838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solidFill>
                  <a:srgbClr val="0070C0"/>
                </a:solidFill>
              </a:rPr>
              <a:t>Der Startbildschirm</a:t>
            </a: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75" y="4367213"/>
            <a:ext cx="3746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1484313"/>
            <a:ext cx="41116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51025"/>
            <a:ext cx="38100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4572000" y="4124325"/>
            <a:ext cx="3810000" cy="647700"/>
          </a:xfrm>
          <a:prstGeom prst="rect">
            <a:avLst/>
          </a:prstGeom>
          <a:solidFill>
            <a:schemeClr val="bg1"/>
          </a:solidFill>
        </p:spPr>
        <p:txBody>
          <a:bodyPr>
            <a:spAutoFit/>
          </a:bodyPr>
          <a:lstStyle/>
          <a:p>
            <a:pPr fontAlgn="auto">
              <a:spcBef>
                <a:spcPts val="0"/>
              </a:spcBef>
              <a:spcAft>
                <a:spcPts val="0"/>
              </a:spcAft>
              <a:defRPr/>
            </a:pPr>
            <a:r>
              <a:rPr lang="de-DE" sz="1200">
                <a:latin typeface="+mn-lt"/>
              </a:rPr>
              <a:t>Die Hilfe zu Fairfile</a:t>
            </a:r>
          </a:p>
          <a:p>
            <a:pPr marL="285750" indent="-285750" fontAlgn="auto">
              <a:spcBef>
                <a:spcPts val="0"/>
              </a:spcBef>
              <a:spcAft>
                <a:spcPts val="0"/>
              </a:spcAft>
              <a:buFont typeface="Arial" pitchFamily="34" charset="0"/>
              <a:buChar char="•"/>
              <a:defRPr/>
            </a:pPr>
            <a:r>
              <a:rPr lang="de-DE" sz="1200">
                <a:latin typeface="+mn-lt"/>
              </a:rPr>
              <a:t>Hilfe passt sich der entsprechenden Seite an</a:t>
            </a:r>
          </a:p>
          <a:p>
            <a:pPr marL="285750" indent="-285750" fontAlgn="auto">
              <a:spcBef>
                <a:spcPts val="0"/>
              </a:spcBef>
              <a:spcAft>
                <a:spcPts val="0"/>
              </a:spcAft>
              <a:buFont typeface="Arial" pitchFamily="34" charset="0"/>
              <a:buChar char="•"/>
              <a:defRPr/>
            </a:pPr>
            <a:r>
              <a:rPr lang="de-DE" sz="1200">
                <a:latin typeface="+mn-lt"/>
              </a:rPr>
              <a:t>Hilfe auch ohne Einwahl erreichbar</a:t>
            </a:r>
          </a:p>
        </p:txBody>
      </p:sp>
      <p:pic>
        <p:nvPicPr>
          <p:cNvPr id="17" name="Grafik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484313"/>
            <a:ext cx="4127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a:spLocks noChangeArrowheads="1"/>
          </p:cNvSpPr>
          <p:nvPr/>
        </p:nvSpPr>
        <p:spPr bwMode="auto">
          <a:xfrm>
            <a:off x="3492500" y="2708275"/>
            <a:ext cx="5327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200"/>
              <a:t>Bereich für spezielle Links zu Verbänden, Foren, Clubs und Firmen</a:t>
            </a:r>
            <a:br>
              <a:rPr lang="de-DE" sz="1200"/>
            </a:br>
            <a:r>
              <a:rPr lang="de-DE" sz="1200"/>
              <a:t>Partnerlinks auch ohne Einwahl erreichbar</a:t>
            </a:r>
            <a:r>
              <a:rPr lang="de-DE"/>
              <a:t>.</a:t>
            </a:r>
          </a:p>
        </p:txBody>
      </p:sp>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688" y="284163"/>
            <a:ext cx="4343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Grafik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519238"/>
            <a:ext cx="4127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gende mit Linie 2 (Markierungsleiste) 5"/>
          <p:cNvSpPr/>
          <p:nvPr/>
        </p:nvSpPr>
        <p:spPr>
          <a:xfrm>
            <a:off x="2339975" y="3427413"/>
            <a:ext cx="2881313" cy="1476375"/>
          </a:xfrm>
          <a:prstGeom prst="accentCallout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000"/>
              <a:t>LogIn – Formular</a:t>
            </a:r>
            <a:br>
              <a:rPr lang="de-DE" sz="1000"/>
            </a:br>
            <a:r>
              <a:rPr lang="de-DE" sz="1000"/>
              <a:t>erfordert das Geschäftszeichen des Vereins, eine Mitgliedsnummer und ein Passwort</a:t>
            </a:r>
            <a:br>
              <a:rPr lang="de-DE" sz="1000"/>
            </a:br>
            <a:r>
              <a:rPr lang="de-DE" sz="1000"/>
              <a:t>Geschäftszeichen ist bekannt, die Mitglieds-Nr. wird erteilt bzw. ist auch bekannt.</a:t>
            </a:r>
            <a:br>
              <a:rPr lang="de-DE" sz="1000"/>
            </a:br>
            <a:r>
              <a:rPr lang="de-DE" sz="1000"/>
              <a:t>Das Passwort für den Erstbesuch wird erteilt und anschließend vom Mitglied selbst geändert.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xit" presetSubtype="0" fill="hold" grpId="1" nodeType="clickEffect">
                                  <p:stCondLst>
                                    <p:cond delay="0"/>
                                  </p:stCondLst>
                                  <p:childTnLst>
                                    <p:anim calcmode="lin" valueType="num">
                                      <p:cBhvr>
                                        <p:cTn id="14" dur="1000"/>
                                        <p:tgtEl>
                                          <p:spTgt spid="6"/>
                                        </p:tgtEl>
                                        <p:attrNameLst>
                                          <p:attrName>ppt_w</p:attrName>
                                        </p:attrNameLst>
                                      </p:cBhvr>
                                      <p:tavLst>
                                        <p:tav tm="0">
                                          <p:val>
                                            <p:strVal val="ppt_w"/>
                                          </p:val>
                                        </p:tav>
                                        <p:tav tm="100000">
                                          <p:val>
                                            <p:fltVal val="0"/>
                                          </p:val>
                                        </p:tav>
                                      </p:tavLst>
                                    </p:anim>
                                    <p:anim calcmode="lin" valueType="num">
                                      <p:cBhvr>
                                        <p:cTn id="15" dur="1000"/>
                                        <p:tgtEl>
                                          <p:spTgt spid="6"/>
                                        </p:tgtEl>
                                        <p:attrNameLst>
                                          <p:attrName>ppt_h</p:attrName>
                                        </p:attrNameLst>
                                      </p:cBhvr>
                                      <p:tavLst>
                                        <p:tav tm="0">
                                          <p:val>
                                            <p:strVal val="ppt_h"/>
                                          </p:val>
                                        </p:tav>
                                        <p:tav tm="100000">
                                          <p:val>
                                            <p:fltVal val="0"/>
                                          </p:val>
                                        </p:tav>
                                      </p:tavLst>
                                    </p:anim>
                                    <p:anim calcmode="lin" valueType="num">
                                      <p:cBhvr>
                                        <p:cTn id="16" dur="1000"/>
                                        <p:tgtEl>
                                          <p:spTgt spid="6"/>
                                        </p:tgtEl>
                                        <p:attrNameLst>
                                          <p:attrName>style.rotation</p:attrName>
                                        </p:attrNameLst>
                                      </p:cBhvr>
                                      <p:tavLst>
                                        <p:tav tm="0">
                                          <p:val>
                                            <p:fltVal val="0"/>
                                          </p:val>
                                        </p:tav>
                                        <p:tav tm="100000">
                                          <p:val>
                                            <p:fltVal val="90"/>
                                          </p:val>
                                        </p:tav>
                                      </p:tavLst>
                                    </p:anim>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1" presetClass="entr" presetSubtype="0"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 calcmode="lin" valueType="num">
                                      <p:cBhvr>
                                        <p:cTn id="24" dur="1000" fill="hold"/>
                                        <p:tgtEl>
                                          <p:spTgt spid="7172"/>
                                        </p:tgtEl>
                                        <p:attrNameLst>
                                          <p:attrName>ppt_w</p:attrName>
                                        </p:attrNameLst>
                                      </p:cBhvr>
                                      <p:tavLst>
                                        <p:tav tm="0">
                                          <p:val>
                                            <p:fltVal val="0"/>
                                          </p:val>
                                        </p:tav>
                                        <p:tav tm="100000">
                                          <p:val>
                                            <p:strVal val="#ppt_w"/>
                                          </p:val>
                                        </p:tav>
                                      </p:tavLst>
                                    </p:anim>
                                    <p:anim calcmode="lin" valueType="num">
                                      <p:cBhvr>
                                        <p:cTn id="25" dur="1000" fill="hold"/>
                                        <p:tgtEl>
                                          <p:spTgt spid="7172"/>
                                        </p:tgtEl>
                                        <p:attrNameLst>
                                          <p:attrName>ppt_h</p:attrName>
                                        </p:attrNameLst>
                                      </p:cBhvr>
                                      <p:tavLst>
                                        <p:tav tm="0">
                                          <p:val>
                                            <p:fltVal val="0"/>
                                          </p:val>
                                        </p:tav>
                                        <p:tav tm="100000">
                                          <p:val>
                                            <p:strVal val="#ppt_h"/>
                                          </p:val>
                                        </p:tav>
                                      </p:tavLst>
                                    </p:anim>
                                    <p:anim calcmode="lin" valueType="num">
                                      <p:cBhvr>
                                        <p:cTn id="26" dur="1000" fill="hold"/>
                                        <p:tgtEl>
                                          <p:spTgt spid="7172"/>
                                        </p:tgtEl>
                                        <p:attrNameLst>
                                          <p:attrName>style.rotation</p:attrName>
                                        </p:attrNameLst>
                                      </p:cBhvr>
                                      <p:tavLst>
                                        <p:tav tm="0">
                                          <p:val>
                                            <p:fltVal val="90"/>
                                          </p:val>
                                        </p:tav>
                                        <p:tav tm="100000">
                                          <p:val>
                                            <p:fltVal val="0"/>
                                          </p:val>
                                        </p:tav>
                                      </p:tavLst>
                                    </p:anim>
                                    <p:animEffect transition="in" filter="fade">
                                      <p:cBhvr>
                                        <p:cTn id="27" dur="1000"/>
                                        <p:tgtEl>
                                          <p:spTgt spid="7172"/>
                                        </p:tgtEl>
                                      </p:cBhvr>
                                    </p:animEffect>
                                  </p:childTnLst>
                                </p:cTn>
                              </p:par>
                              <p:par>
                                <p:cTn id="28" presetID="31" presetClass="entr" presetSubtype="0" fill="hold"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p:cTn id="30"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10">
                                            <p:txEl>
                                              <p:pRg st="0" end="0"/>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 calcmode="lin" valueType="num">
                                      <p:cBhvr>
                                        <p:cTn id="36"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38"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39" dur="1000"/>
                                        <p:tgtEl>
                                          <p:spTgt spid="10">
                                            <p:txEl>
                                              <p:pRg st="1" end="1"/>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 calcmode="lin" valueType="num">
                                      <p:cBhvr>
                                        <p:cTn id="42"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10">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xit" presetSubtype="0" fill="hold" nodeType="clickEffect">
                                  <p:stCondLst>
                                    <p:cond delay="0"/>
                                  </p:stCondLst>
                                  <p:childTnLst>
                                    <p:anim calcmode="lin" valueType="num">
                                      <p:cBhvr>
                                        <p:cTn id="49" dur="1000"/>
                                        <p:tgtEl>
                                          <p:spTgt spid="7172"/>
                                        </p:tgtEl>
                                        <p:attrNameLst>
                                          <p:attrName>ppt_w</p:attrName>
                                        </p:attrNameLst>
                                      </p:cBhvr>
                                      <p:tavLst>
                                        <p:tav tm="0">
                                          <p:val>
                                            <p:strVal val="ppt_w"/>
                                          </p:val>
                                        </p:tav>
                                        <p:tav tm="100000">
                                          <p:val>
                                            <p:fltVal val="0"/>
                                          </p:val>
                                        </p:tav>
                                      </p:tavLst>
                                    </p:anim>
                                    <p:anim calcmode="lin" valueType="num">
                                      <p:cBhvr>
                                        <p:cTn id="50" dur="1000"/>
                                        <p:tgtEl>
                                          <p:spTgt spid="7172"/>
                                        </p:tgtEl>
                                        <p:attrNameLst>
                                          <p:attrName>ppt_h</p:attrName>
                                        </p:attrNameLst>
                                      </p:cBhvr>
                                      <p:tavLst>
                                        <p:tav tm="0">
                                          <p:val>
                                            <p:strVal val="ppt_h"/>
                                          </p:val>
                                        </p:tav>
                                        <p:tav tm="100000">
                                          <p:val>
                                            <p:fltVal val="0"/>
                                          </p:val>
                                        </p:tav>
                                      </p:tavLst>
                                    </p:anim>
                                    <p:anim calcmode="lin" valueType="num">
                                      <p:cBhvr>
                                        <p:cTn id="51" dur="1000"/>
                                        <p:tgtEl>
                                          <p:spTgt spid="7172"/>
                                        </p:tgtEl>
                                        <p:attrNameLst>
                                          <p:attrName>style.rotation</p:attrName>
                                        </p:attrNameLst>
                                      </p:cBhvr>
                                      <p:tavLst>
                                        <p:tav tm="0">
                                          <p:val>
                                            <p:fltVal val="0"/>
                                          </p:val>
                                        </p:tav>
                                        <p:tav tm="100000">
                                          <p:val>
                                            <p:fltVal val="90"/>
                                          </p:val>
                                        </p:tav>
                                      </p:tavLst>
                                    </p:anim>
                                    <p:animEffect transition="out" filter="fade">
                                      <p:cBhvr>
                                        <p:cTn id="52" dur="1000"/>
                                        <p:tgtEl>
                                          <p:spTgt spid="7172"/>
                                        </p:tgtEl>
                                      </p:cBhvr>
                                    </p:animEffect>
                                    <p:set>
                                      <p:cBhvr>
                                        <p:cTn id="53" dur="1" fill="hold">
                                          <p:stCondLst>
                                            <p:cond delay="999"/>
                                          </p:stCondLst>
                                        </p:cTn>
                                        <p:tgtEl>
                                          <p:spTgt spid="7172"/>
                                        </p:tgtEl>
                                        <p:attrNameLst>
                                          <p:attrName>style.visibility</p:attrName>
                                        </p:attrNameLst>
                                      </p:cBhvr>
                                      <p:to>
                                        <p:strVal val="hidden"/>
                                      </p:to>
                                    </p:set>
                                  </p:childTnLst>
                                </p:cTn>
                              </p:par>
                              <p:par>
                                <p:cTn id="54" presetID="31" presetClass="exit" presetSubtype="0" fill="hold" nodeType="withEffect">
                                  <p:stCondLst>
                                    <p:cond delay="0"/>
                                  </p:stCondLst>
                                  <p:childTnLst>
                                    <p:anim calcmode="lin" valueType="num">
                                      <p:cBhvr>
                                        <p:cTn id="55" dur="1000"/>
                                        <p:tgtEl>
                                          <p:spTgt spid="10">
                                            <p:txEl>
                                              <p:pRg st="0" end="0"/>
                                            </p:txEl>
                                          </p:spTgt>
                                        </p:tgtEl>
                                        <p:attrNameLst>
                                          <p:attrName>ppt_w</p:attrName>
                                        </p:attrNameLst>
                                      </p:cBhvr>
                                      <p:tavLst>
                                        <p:tav tm="0">
                                          <p:val>
                                            <p:strVal val="ppt_w"/>
                                          </p:val>
                                        </p:tav>
                                        <p:tav tm="100000">
                                          <p:val>
                                            <p:fltVal val="0"/>
                                          </p:val>
                                        </p:tav>
                                      </p:tavLst>
                                    </p:anim>
                                    <p:anim calcmode="lin" valueType="num">
                                      <p:cBhvr>
                                        <p:cTn id="56" dur="1000"/>
                                        <p:tgtEl>
                                          <p:spTgt spid="10">
                                            <p:txEl>
                                              <p:pRg st="0" end="0"/>
                                            </p:txEl>
                                          </p:spTgt>
                                        </p:tgtEl>
                                        <p:attrNameLst>
                                          <p:attrName>ppt_h</p:attrName>
                                        </p:attrNameLst>
                                      </p:cBhvr>
                                      <p:tavLst>
                                        <p:tav tm="0">
                                          <p:val>
                                            <p:strVal val="ppt_h"/>
                                          </p:val>
                                        </p:tav>
                                        <p:tav tm="100000">
                                          <p:val>
                                            <p:fltVal val="0"/>
                                          </p:val>
                                        </p:tav>
                                      </p:tavLst>
                                    </p:anim>
                                    <p:anim calcmode="lin" valueType="num">
                                      <p:cBhvr>
                                        <p:cTn id="57" dur="1000"/>
                                        <p:tgtEl>
                                          <p:spTgt spid="10">
                                            <p:txEl>
                                              <p:pRg st="0" end="0"/>
                                            </p:txEl>
                                          </p:spTgt>
                                        </p:tgtEl>
                                        <p:attrNameLst>
                                          <p:attrName>style.rotation</p:attrName>
                                        </p:attrNameLst>
                                      </p:cBhvr>
                                      <p:tavLst>
                                        <p:tav tm="0">
                                          <p:val>
                                            <p:fltVal val="0"/>
                                          </p:val>
                                        </p:tav>
                                        <p:tav tm="100000">
                                          <p:val>
                                            <p:fltVal val="90"/>
                                          </p:val>
                                        </p:tav>
                                      </p:tavLst>
                                    </p:anim>
                                    <p:animEffect transition="out" filter="fade">
                                      <p:cBhvr>
                                        <p:cTn id="58" dur="1000"/>
                                        <p:tgtEl>
                                          <p:spTgt spid="10">
                                            <p:txEl>
                                              <p:pRg st="0" end="0"/>
                                            </p:txEl>
                                          </p:spTgt>
                                        </p:tgtEl>
                                      </p:cBhvr>
                                    </p:animEffect>
                                    <p:set>
                                      <p:cBhvr>
                                        <p:cTn id="59" dur="1" fill="hold">
                                          <p:stCondLst>
                                            <p:cond delay="999"/>
                                          </p:stCondLst>
                                        </p:cTn>
                                        <p:tgtEl>
                                          <p:spTgt spid="10">
                                            <p:txEl>
                                              <p:pRg st="0" end="0"/>
                                            </p:txEl>
                                          </p:spTgt>
                                        </p:tgtEl>
                                        <p:attrNameLst>
                                          <p:attrName>style.visibility</p:attrName>
                                        </p:attrNameLst>
                                      </p:cBhvr>
                                      <p:to>
                                        <p:strVal val="hidden"/>
                                      </p:to>
                                    </p:set>
                                  </p:childTnLst>
                                </p:cTn>
                              </p:par>
                              <p:par>
                                <p:cTn id="60" presetID="31" presetClass="exit" presetSubtype="0" fill="hold" nodeType="withEffect">
                                  <p:stCondLst>
                                    <p:cond delay="0"/>
                                  </p:stCondLst>
                                  <p:childTnLst>
                                    <p:anim calcmode="lin" valueType="num">
                                      <p:cBhvr>
                                        <p:cTn id="61" dur="1000"/>
                                        <p:tgtEl>
                                          <p:spTgt spid="10">
                                            <p:txEl>
                                              <p:pRg st="1" end="1"/>
                                            </p:txEl>
                                          </p:spTgt>
                                        </p:tgtEl>
                                        <p:attrNameLst>
                                          <p:attrName>ppt_w</p:attrName>
                                        </p:attrNameLst>
                                      </p:cBhvr>
                                      <p:tavLst>
                                        <p:tav tm="0">
                                          <p:val>
                                            <p:strVal val="ppt_w"/>
                                          </p:val>
                                        </p:tav>
                                        <p:tav tm="100000">
                                          <p:val>
                                            <p:fltVal val="0"/>
                                          </p:val>
                                        </p:tav>
                                      </p:tavLst>
                                    </p:anim>
                                    <p:anim calcmode="lin" valueType="num">
                                      <p:cBhvr>
                                        <p:cTn id="62" dur="1000"/>
                                        <p:tgtEl>
                                          <p:spTgt spid="10">
                                            <p:txEl>
                                              <p:pRg st="1" end="1"/>
                                            </p:txEl>
                                          </p:spTgt>
                                        </p:tgtEl>
                                        <p:attrNameLst>
                                          <p:attrName>ppt_h</p:attrName>
                                        </p:attrNameLst>
                                      </p:cBhvr>
                                      <p:tavLst>
                                        <p:tav tm="0">
                                          <p:val>
                                            <p:strVal val="ppt_h"/>
                                          </p:val>
                                        </p:tav>
                                        <p:tav tm="100000">
                                          <p:val>
                                            <p:fltVal val="0"/>
                                          </p:val>
                                        </p:tav>
                                      </p:tavLst>
                                    </p:anim>
                                    <p:anim calcmode="lin" valueType="num">
                                      <p:cBhvr>
                                        <p:cTn id="63"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64" dur="1000"/>
                                        <p:tgtEl>
                                          <p:spTgt spid="10">
                                            <p:txEl>
                                              <p:pRg st="1" end="1"/>
                                            </p:txEl>
                                          </p:spTgt>
                                        </p:tgtEl>
                                      </p:cBhvr>
                                    </p:animEffect>
                                    <p:set>
                                      <p:cBhvr>
                                        <p:cTn id="65" dur="1" fill="hold">
                                          <p:stCondLst>
                                            <p:cond delay="999"/>
                                          </p:stCondLst>
                                        </p:cTn>
                                        <p:tgtEl>
                                          <p:spTgt spid="10">
                                            <p:txEl>
                                              <p:pRg st="1" end="1"/>
                                            </p:txEl>
                                          </p:spTgt>
                                        </p:tgtEl>
                                        <p:attrNameLst>
                                          <p:attrName>style.visibility</p:attrName>
                                        </p:attrNameLst>
                                      </p:cBhvr>
                                      <p:to>
                                        <p:strVal val="hidden"/>
                                      </p:to>
                                    </p:set>
                                  </p:childTnLst>
                                </p:cTn>
                              </p:par>
                              <p:par>
                                <p:cTn id="66" presetID="31" presetClass="exit" presetSubtype="0" fill="hold" nodeType="withEffect">
                                  <p:stCondLst>
                                    <p:cond delay="0"/>
                                  </p:stCondLst>
                                  <p:childTnLst>
                                    <p:anim calcmode="lin" valueType="num">
                                      <p:cBhvr>
                                        <p:cTn id="67" dur="1000"/>
                                        <p:tgtEl>
                                          <p:spTgt spid="10">
                                            <p:txEl>
                                              <p:pRg st="2" end="2"/>
                                            </p:txEl>
                                          </p:spTgt>
                                        </p:tgtEl>
                                        <p:attrNameLst>
                                          <p:attrName>ppt_w</p:attrName>
                                        </p:attrNameLst>
                                      </p:cBhvr>
                                      <p:tavLst>
                                        <p:tav tm="0">
                                          <p:val>
                                            <p:strVal val="ppt_w"/>
                                          </p:val>
                                        </p:tav>
                                        <p:tav tm="100000">
                                          <p:val>
                                            <p:fltVal val="0"/>
                                          </p:val>
                                        </p:tav>
                                      </p:tavLst>
                                    </p:anim>
                                    <p:anim calcmode="lin" valueType="num">
                                      <p:cBhvr>
                                        <p:cTn id="68" dur="1000"/>
                                        <p:tgtEl>
                                          <p:spTgt spid="10">
                                            <p:txEl>
                                              <p:pRg st="2" end="2"/>
                                            </p:txEl>
                                          </p:spTgt>
                                        </p:tgtEl>
                                        <p:attrNameLst>
                                          <p:attrName>ppt_h</p:attrName>
                                        </p:attrNameLst>
                                      </p:cBhvr>
                                      <p:tavLst>
                                        <p:tav tm="0">
                                          <p:val>
                                            <p:strVal val="ppt_h"/>
                                          </p:val>
                                        </p:tav>
                                        <p:tav tm="100000">
                                          <p:val>
                                            <p:fltVal val="0"/>
                                          </p:val>
                                        </p:tav>
                                      </p:tavLst>
                                    </p:anim>
                                    <p:anim calcmode="lin" valueType="num">
                                      <p:cBhvr>
                                        <p:cTn id="69"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70" dur="1000"/>
                                        <p:tgtEl>
                                          <p:spTgt spid="10">
                                            <p:txEl>
                                              <p:pRg st="2" end="2"/>
                                            </p:txEl>
                                          </p:spTgt>
                                        </p:tgtEl>
                                      </p:cBhvr>
                                    </p:animEffect>
                                    <p:set>
                                      <p:cBhvr>
                                        <p:cTn id="71" dur="1" fill="hold">
                                          <p:stCondLst>
                                            <p:cond delay="999"/>
                                          </p:stCondLst>
                                        </p:cTn>
                                        <p:tgtEl>
                                          <p:spTgt spid="10">
                                            <p:txEl>
                                              <p:pRg st="2" end="2"/>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17"/>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1000" fill="hold"/>
                                        <p:tgtEl>
                                          <p:spTgt spid="11"/>
                                        </p:tgtEl>
                                        <p:attrNameLst>
                                          <p:attrName>ppt_w</p:attrName>
                                        </p:attrNameLst>
                                      </p:cBhvr>
                                      <p:tavLst>
                                        <p:tav tm="0">
                                          <p:val>
                                            <p:fltVal val="0"/>
                                          </p:val>
                                        </p:tav>
                                        <p:tav tm="100000">
                                          <p:val>
                                            <p:strVal val="#ppt_w"/>
                                          </p:val>
                                        </p:tav>
                                      </p:tavLst>
                                    </p:anim>
                                    <p:anim calcmode="lin" valueType="num">
                                      <p:cBhvr>
                                        <p:cTn id="78" dur="1000" fill="hold"/>
                                        <p:tgtEl>
                                          <p:spTgt spid="11"/>
                                        </p:tgtEl>
                                        <p:attrNameLst>
                                          <p:attrName>ppt_h</p:attrName>
                                        </p:attrNameLst>
                                      </p:cBhvr>
                                      <p:tavLst>
                                        <p:tav tm="0">
                                          <p:val>
                                            <p:fltVal val="0"/>
                                          </p:val>
                                        </p:tav>
                                        <p:tav tm="100000">
                                          <p:val>
                                            <p:strVal val="#ppt_h"/>
                                          </p:val>
                                        </p:tav>
                                      </p:tavLst>
                                    </p:anim>
                                    <p:anim calcmode="lin" valueType="num">
                                      <p:cBhvr>
                                        <p:cTn id="79" dur="1000" fill="hold"/>
                                        <p:tgtEl>
                                          <p:spTgt spid="11"/>
                                        </p:tgtEl>
                                        <p:attrNameLst>
                                          <p:attrName>style.rotation</p:attrName>
                                        </p:attrNameLst>
                                      </p:cBhvr>
                                      <p:tavLst>
                                        <p:tav tm="0">
                                          <p:val>
                                            <p:fltVal val="90"/>
                                          </p:val>
                                        </p:tav>
                                        <p:tav tm="100000">
                                          <p:val>
                                            <p:fltVal val="0"/>
                                          </p:val>
                                        </p:tav>
                                      </p:tavLst>
                                    </p:anim>
                                    <p:animEffect transition="in" filter="fade">
                                      <p:cBhvr>
                                        <p:cTn id="80" dur="1000"/>
                                        <p:tgtEl>
                                          <p:spTgt spid="1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1" presetClass="exit" presetSubtype="0" fill="hold" grpId="1" nodeType="clickEffect">
                                  <p:stCondLst>
                                    <p:cond delay="0"/>
                                  </p:stCondLst>
                                  <p:childTnLst>
                                    <p:anim calcmode="lin" valueType="num">
                                      <p:cBhvr>
                                        <p:cTn id="84" dur="1000"/>
                                        <p:tgtEl>
                                          <p:spTgt spid="11"/>
                                        </p:tgtEl>
                                        <p:attrNameLst>
                                          <p:attrName>ppt_w</p:attrName>
                                        </p:attrNameLst>
                                      </p:cBhvr>
                                      <p:tavLst>
                                        <p:tav tm="0">
                                          <p:val>
                                            <p:strVal val="ppt_w"/>
                                          </p:val>
                                        </p:tav>
                                        <p:tav tm="100000">
                                          <p:val>
                                            <p:fltVal val="0"/>
                                          </p:val>
                                        </p:tav>
                                      </p:tavLst>
                                    </p:anim>
                                    <p:anim calcmode="lin" valueType="num">
                                      <p:cBhvr>
                                        <p:cTn id="85" dur="1000"/>
                                        <p:tgtEl>
                                          <p:spTgt spid="11"/>
                                        </p:tgtEl>
                                        <p:attrNameLst>
                                          <p:attrName>ppt_h</p:attrName>
                                        </p:attrNameLst>
                                      </p:cBhvr>
                                      <p:tavLst>
                                        <p:tav tm="0">
                                          <p:val>
                                            <p:strVal val="ppt_h"/>
                                          </p:val>
                                        </p:tav>
                                        <p:tav tm="100000">
                                          <p:val>
                                            <p:fltVal val="0"/>
                                          </p:val>
                                        </p:tav>
                                      </p:tavLst>
                                    </p:anim>
                                    <p:anim calcmode="lin" valueType="num">
                                      <p:cBhvr>
                                        <p:cTn id="86" dur="1000"/>
                                        <p:tgtEl>
                                          <p:spTgt spid="11"/>
                                        </p:tgtEl>
                                        <p:attrNameLst>
                                          <p:attrName>style.rotation</p:attrName>
                                        </p:attrNameLst>
                                      </p:cBhvr>
                                      <p:tavLst>
                                        <p:tav tm="0">
                                          <p:val>
                                            <p:fltVal val="0"/>
                                          </p:val>
                                        </p:tav>
                                        <p:tav tm="100000">
                                          <p:val>
                                            <p:fltVal val="90"/>
                                          </p:val>
                                        </p:tav>
                                      </p:tavLst>
                                    </p:anim>
                                    <p:animEffect transition="out" filter="fade">
                                      <p:cBhvr>
                                        <p:cTn id="87" dur="1000"/>
                                        <p:tgtEl>
                                          <p:spTgt spid="11"/>
                                        </p:tgtEl>
                                      </p:cBhvr>
                                    </p:animEffect>
                                    <p:set>
                                      <p:cBhvr>
                                        <p:cTn id="88"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9" restart="whenNotActive" fill="hold" evtFilter="cancelBubble" nodeType="interactiveSeq">
                <p:stCondLst>
                  <p:cond evt="onClick" delay="0">
                    <p:tgtEl>
                      <p:spTgt spid="20"/>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31" presetClass="entr" presetSubtype="0" fill="hold" nodeType="clickEffect">
                                  <p:stCondLst>
                                    <p:cond delay="0"/>
                                  </p:stCondLst>
                                  <p:childTnLst>
                                    <p:set>
                                      <p:cBhvr>
                                        <p:cTn id="93" dur="1" fill="hold">
                                          <p:stCondLst>
                                            <p:cond delay="0"/>
                                          </p:stCondLst>
                                        </p:cTn>
                                        <p:tgtEl>
                                          <p:spTgt spid="7174"/>
                                        </p:tgtEl>
                                        <p:attrNameLst>
                                          <p:attrName>style.visibility</p:attrName>
                                        </p:attrNameLst>
                                      </p:cBhvr>
                                      <p:to>
                                        <p:strVal val="visible"/>
                                      </p:to>
                                    </p:set>
                                    <p:anim calcmode="lin" valueType="num">
                                      <p:cBhvr>
                                        <p:cTn id="94" dur="1000" fill="hold"/>
                                        <p:tgtEl>
                                          <p:spTgt spid="7174"/>
                                        </p:tgtEl>
                                        <p:attrNameLst>
                                          <p:attrName>ppt_w</p:attrName>
                                        </p:attrNameLst>
                                      </p:cBhvr>
                                      <p:tavLst>
                                        <p:tav tm="0">
                                          <p:val>
                                            <p:fltVal val="0"/>
                                          </p:val>
                                        </p:tav>
                                        <p:tav tm="100000">
                                          <p:val>
                                            <p:strVal val="#ppt_w"/>
                                          </p:val>
                                        </p:tav>
                                      </p:tavLst>
                                    </p:anim>
                                    <p:anim calcmode="lin" valueType="num">
                                      <p:cBhvr>
                                        <p:cTn id="95" dur="1000" fill="hold"/>
                                        <p:tgtEl>
                                          <p:spTgt spid="7174"/>
                                        </p:tgtEl>
                                        <p:attrNameLst>
                                          <p:attrName>ppt_h</p:attrName>
                                        </p:attrNameLst>
                                      </p:cBhvr>
                                      <p:tavLst>
                                        <p:tav tm="0">
                                          <p:val>
                                            <p:fltVal val="0"/>
                                          </p:val>
                                        </p:tav>
                                        <p:tav tm="100000">
                                          <p:val>
                                            <p:strVal val="#ppt_h"/>
                                          </p:val>
                                        </p:tav>
                                      </p:tavLst>
                                    </p:anim>
                                    <p:anim calcmode="lin" valueType="num">
                                      <p:cBhvr>
                                        <p:cTn id="96" dur="1000" fill="hold"/>
                                        <p:tgtEl>
                                          <p:spTgt spid="7174"/>
                                        </p:tgtEl>
                                        <p:attrNameLst>
                                          <p:attrName>style.rotation</p:attrName>
                                        </p:attrNameLst>
                                      </p:cBhvr>
                                      <p:tavLst>
                                        <p:tav tm="0">
                                          <p:val>
                                            <p:fltVal val="90"/>
                                          </p:val>
                                        </p:tav>
                                        <p:tav tm="100000">
                                          <p:val>
                                            <p:fltVal val="0"/>
                                          </p:val>
                                        </p:tav>
                                      </p:tavLst>
                                    </p:anim>
                                    <p:animEffect transition="in" filter="fade">
                                      <p:cBhvr>
                                        <p:cTn id="97" dur="1000"/>
                                        <p:tgtEl>
                                          <p:spTgt spid="717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1" presetClass="exit" presetSubtype="0" fill="hold" nodeType="clickEffect">
                                  <p:stCondLst>
                                    <p:cond delay="0"/>
                                  </p:stCondLst>
                                  <p:childTnLst>
                                    <p:anim calcmode="lin" valueType="num">
                                      <p:cBhvr>
                                        <p:cTn id="101" dur="1000"/>
                                        <p:tgtEl>
                                          <p:spTgt spid="7174"/>
                                        </p:tgtEl>
                                        <p:attrNameLst>
                                          <p:attrName>ppt_w</p:attrName>
                                        </p:attrNameLst>
                                      </p:cBhvr>
                                      <p:tavLst>
                                        <p:tav tm="0">
                                          <p:val>
                                            <p:strVal val="ppt_w"/>
                                          </p:val>
                                        </p:tav>
                                        <p:tav tm="100000">
                                          <p:val>
                                            <p:fltVal val="0"/>
                                          </p:val>
                                        </p:tav>
                                      </p:tavLst>
                                    </p:anim>
                                    <p:anim calcmode="lin" valueType="num">
                                      <p:cBhvr>
                                        <p:cTn id="102" dur="1000"/>
                                        <p:tgtEl>
                                          <p:spTgt spid="7174"/>
                                        </p:tgtEl>
                                        <p:attrNameLst>
                                          <p:attrName>ppt_h</p:attrName>
                                        </p:attrNameLst>
                                      </p:cBhvr>
                                      <p:tavLst>
                                        <p:tav tm="0">
                                          <p:val>
                                            <p:strVal val="ppt_h"/>
                                          </p:val>
                                        </p:tav>
                                        <p:tav tm="100000">
                                          <p:val>
                                            <p:fltVal val="0"/>
                                          </p:val>
                                        </p:tav>
                                      </p:tavLst>
                                    </p:anim>
                                    <p:anim calcmode="lin" valueType="num">
                                      <p:cBhvr>
                                        <p:cTn id="103" dur="1000"/>
                                        <p:tgtEl>
                                          <p:spTgt spid="7174"/>
                                        </p:tgtEl>
                                        <p:attrNameLst>
                                          <p:attrName>style.rotation</p:attrName>
                                        </p:attrNameLst>
                                      </p:cBhvr>
                                      <p:tavLst>
                                        <p:tav tm="0">
                                          <p:val>
                                            <p:fltVal val="0"/>
                                          </p:val>
                                        </p:tav>
                                        <p:tav tm="100000">
                                          <p:val>
                                            <p:fltVal val="90"/>
                                          </p:val>
                                        </p:tav>
                                      </p:tavLst>
                                    </p:anim>
                                    <p:animEffect transition="out" filter="fade">
                                      <p:cBhvr>
                                        <p:cTn id="104" dur="1000"/>
                                        <p:tgtEl>
                                          <p:spTgt spid="7174"/>
                                        </p:tgtEl>
                                      </p:cBhvr>
                                    </p:animEffect>
                                    <p:set>
                                      <p:cBhvr>
                                        <p:cTn id="105" dur="1" fill="hold">
                                          <p:stCondLst>
                                            <p:cond delay="999"/>
                                          </p:stCondLst>
                                        </p:cTn>
                                        <p:tgtEl>
                                          <p:spTgt spid="717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1" grpId="0"/>
      <p:bldP spid="11" grpId="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4"/>
          </p:nvPr>
        </p:nvSpPr>
        <p:spPr/>
        <p:txBody>
          <a:bodyPr/>
          <a:lstStyle/>
          <a:p>
            <a:pPr>
              <a:defRPr/>
            </a:pPr>
            <a:r>
              <a:rPr lang="de-DE"/>
              <a:t>16.05.2011</a:t>
            </a:r>
          </a:p>
        </p:txBody>
      </p:sp>
      <p:sp>
        <p:nvSpPr>
          <p:cNvPr id="3" name="Fußzeilenplatzhalter 2"/>
          <p:cNvSpPr>
            <a:spLocks noGrp="1"/>
          </p:cNvSpPr>
          <p:nvPr>
            <p:ph type="ftr" sz="quarter" idx="15"/>
          </p:nvPr>
        </p:nvSpPr>
        <p:spPr/>
        <p:txBody>
          <a:bodyPr/>
          <a:lstStyle/>
          <a:p>
            <a:pPr>
              <a:defRPr/>
            </a:pPr>
            <a:r>
              <a:rPr lang="de-DE"/>
              <a:t>WAYMARK - Marketing und Neue Medien</a:t>
            </a:r>
          </a:p>
        </p:txBody>
      </p:sp>
      <p:sp>
        <p:nvSpPr>
          <p:cNvPr id="4" name="Foliennummernplatzhalter 3"/>
          <p:cNvSpPr>
            <a:spLocks noGrp="1"/>
          </p:cNvSpPr>
          <p:nvPr>
            <p:ph type="sldNum" sz="quarter" idx="16"/>
          </p:nvPr>
        </p:nvSpPr>
        <p:spPr/>
        <p:txBody>
          <a:bodyPr/>
          <a:lstStyle/>
          <a:p>
            <a:pPr>
              <a:defRPr/>
            </a:pPr>
            <a:r>
              <a:rPr lang="de-DE"/>
              <a:t>Folie </a:t>
            </a:r>
            <a:fld id="{77FD933F-82DA-4B70-8DCC-DCD67BAA315B}" type="slidenum">
              <a:rPr lang="de-DE"/>
              <a:pPr>
                <a:defRPr/>
              </a:pPr>
              <a:t>16</a:t>
            </a:fld>
            <a:endParaRPr lang="de-DE"/>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908050"/>
            <a:ext cx="9067801"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feld 4"/>
          <p:cNvSpPr txBox="1">
            <a:spLocks noChangeArrowheads="1"/>
          </p:cNvSpPr>
          <p:nvPr/>
        </p:nvSpPr>
        <p:spPr bwMode="auto">
          <a:xfrm>
            <a:off x="238125" y="106363"/>
            <a:ext cx="27193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solidFill>
                  <a:srgbClr val="0070C0"/>
                </a:solidFill>
              </a:rPr>
              <a:t>Die erste erfolgreiche Einwahl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4"/>
          </p:nvPr>
        </p:nvSpPr>
        <p:spPr/>
        <p:txBody>
          <a:bodyPr/>
          <a:lstStyle/>
          <a:p>
            <a:pPr>
              <a:defRPr/>
            </a:pPr>
            <a:r>
              <a:rPr lang="de-DE"/>
              <a:t>16.05.2011</a:t>
            </a:r>
          </a:p>
        </p:txBody>
      </p:sp>
      <p:sp>
        <p:nvSpPr>
          <p:cNvPr id="3" name="Fußzeilenplatzhalter 2"/>
          <p:cNvSpPr>
            <a:spLocks noGrp="1"/>
          </p:cNvSpPr>
          <p:nvPr>
            <p:ph type="ftr" sz="quarter" idx="15"/>
          </p:nvPr>
        </p:nvSpPr>
        <p:spPr/>
        <p:txBody>
          <a:bodyPr/>
          <a:lstStyle/>
          <a:p>
            <a:pPr>
              <a:defRPr/>
            </a:pPr>
            <a:r>
              <a:rPr lang="de-DE"/>
              <a:t>WAYMARK - Marketing und Neue medien</a:t>
            </a:r>
          </a:p>
        </p:txBody>
      </p:sp>
      <p:sp>
        <p:nvSpPr>
          <p:cNvPr id="4" name="Foliennummernplatzhalter 3"/>
          <p:cNvSpPr>
            <a:spLocks noGrp="1"/>
          </p:cNvSpPr>
          <p:nvPr>
            <p:ph type="sldNum" sz="quarter" idx="16"/>
          </p:nvPr>
        </p:nvSpPr>
        <p:spPr/>
        <p:txBody>
          <a:bodyPr/>
          <a:lstStyle/>
          <a:p>
            <a:pPr>
              <a:defRPr/>
            </a:pPr>
            <a:r>
              <a:rPr lang="de-DE"/>
              <a:t>Folie </a:t>
            </a:r>
            <a:fld id="{945A9CF2-92A7-4FD6-99C3-4CF5B118BDF8}" type="slidenum">
              <a:rPr lang="de-DE"/>
              <a:pPr>
                <a:defRPr/>
              </a:pPr>
              <a:t>17</a:t>
            </a:fld>
            <a:endParaRPr lang="de-DE"/>
          </a:p>
        </p:txBody>
      </p:sp>
      <p:sp>
        <p:nvSpPr>
          <p:cNvPr id="22533" name="Textfeld 4"/>
          <p:cNvSpPr txBox="1">
            <a:spLocks noChangeArrowheads="1"/>
          </p:cNvSpPr>
          <p:nvPr/>
        </p:nvSpPr>
        <p:spPr bwMode="auto">
          <a:xfrm>
            <a:off x="250825" y="71438"/>
            <a:ext cx="1724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solidFill>
                  <a:srgbClr val="0070C0"/>
                </a:solidFill>
              </a:rPr>
              <a:t>Persönliche Daten</a:t>
            </a:r>
          </a:p>
        </p:txBody>
      </p:sp>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908050"/>
            <a:ext cx="9067801"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2363788"/>
            <a:ext cx="588645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ussdiagramm: Verbindungsstelle 6"/>
          <p:cNvSpPr/>
          <p:nvPr/>
        </p:nvSpPr>
        <p:spPr>
          <a:xfrm>
            <a:off x="2087724" y="2168860"/>
            <a:ext cx="168962" cy="158681"/>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1" name="Flussdiagramm: Verbindungsstelle 20"/>
          <p:cNvSpPr/>
          <p:nvPr/>
        </p:nvSpPr>
        <p:spPr>
          <a:xfrm>
            <a:off x="2951820" y="2168860"/>
            <a:ext cx="168962" cy="158681"/>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2371725"/>
            <a:ext cx="588486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lussdiagramm: Verbindungsstelle 22"/>
          <p:cNvSpPr/>
          <p:nvPr/>
        </p:nvSpPr>
        <p:spPr>
          <a:xfrm>
            <a:off x="3635896" y="2168860"/>
            <a:ext cx="168962" cy="158681"/>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9" name="Grafik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2384425"/>
            <a:ext cx="599122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lussdiagramm: Verbindungsstelle 24"/>
          <p:cNvSpPr/>
          <p:nvPr/>
        </p:nvSpPr>
        <p:spPr>
          <a:xfrm>
            <a:off x="4497388" y="2168860"/>
            <a:ext cx="168962" cy="158681"/>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0" name="Grafik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2384425"/>
            <a:ext cx="588645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lussdiagramm: Verbindungsstelle 26"/>
          <p:cNvSpPr/>
          <p:nvPr/>
        </p:nvSpPr>
        <p:spPr>
          <a:xfrm>
            <a:off x="5112060" y="2168860"/>
            <a:ext cx="168962" cy="158681"/>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1" name="Grafik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2376488"/>
            <a:ext cx="58864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lussdiagramm: Verbindungsstelle 28"/>
          <p:cNvSpPr/>
          <p:nvPr/>
        </p:nvSpPr>
        <p:spPr>
          <a:xfrm>
            <a:off x="5400092" y="2168860"/>
            <a:ext cx="168962" cy="158681"/>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de-DE"/>
          </a:p>
        </p:txBody>
      </p:sp>
      <p:pic>
        <p:nvPicPr>
          <p:cNvPr id="12" name="Grafik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35150" y="2384425"/>
            <a:ext cx="588645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lussdiagramm: Verbindungsstelle 30"/>
          <p:cNvSpPr/>
          <p:nvPr/>
        </p:nvSpPr>
        <p:spPr>
          <a:xfrm>
            <a:off x="6012160" y="2168860"/>
            <a:ext cx="168962" cy="158681"/>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3" name="Grafik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2384425"/>
            <a:ext cx="58864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lussdiagramm: Verbindungsstelle 32"/>
          <p:cNvSpPr/>
          <p:nvPr/>
        </p:nvSpPr>
        <p:spPr>
          <a:xfrm>
            <a:off x="6768244" y="2168860"/>
            <a:ext cx="168962" cy="158681"/>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4" name="Grafik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35150" y="2349500"/>
            <a:ext cx="6053138"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p:cTn id="7" dur="1000" fill="hold"/>
                                        <p:tgtEl>
                                          <p:spTgt spid="10247"/>
                                        </p:tgtEl>
                                        <p:attrNameLst>
                                          <p:attrName>ppt_w</p:attrName>
                                        </p:attrNameLst>
                                      </p:cBhvr>
                                      <p:tavLst>
                                        <p:tav tm="0">
                                          <p:val>
                                            <p:fltVal val="0"/>
                                          </p:val>
                                        </p:tav>
                                        <p:tav tm="100000">
                                          <p:val>
                                            <p:strVal val="#ppt_w"/>
                                          </p:val>
                                        </p:tav>
                                      </p:tavLst>
                                    </p:anim>
                                    <p:anim calcmode="lin" valueType="num">
                                      <p:cBhvr>
                                        <p:cTn id="8" dur="1000" fill="hold"/>
                                        <p:tgtEl>
                                          <p:spTgt spid="10247"/>
                                        </p:tgtEl>
                                        <p:attrNameLst>
                                          <p:attrName>ppt_h</p:attrName>
                                        </p:attrNameLst>
                                      </p:cBhvr>
                                      <p:tavLst>
                                        <p:tav tm="0">
                                          <p:val>
                                            <p:fltVal val="0"/>
                                          </p:val>
                                        </p:tav>
                                        <p:tav tm="100000">
                                          <p:val>
                                            <p:strVal val="#ppt_h"/>
                                          </p:val>
                                        </p:tav>
                                      </p:tavLst>
                                    </p:anim>
                                    <p:anim calcmode="lin" valueType="num">
                                      <p:cBhvr>
                                        <p:cTn id="9" dur="1000" fill="hold"/>
                                        <p:tgtEl>
                                          <p:spTgt spid="10247"/>
                                        </p:tgtEl>
                                        <p:attrNameLst>
                                          <p:attrName>style.rotation</p:attrName>
                                        </p:attrNameLst>
                                      </p:cBhvr>
                                      <p:tavLst>
                                        <p:tav tm="0">
                                          <p:val>
                                            <p:fltVal val="90"/>
                                          </p:val>
                                        </p:tav>
                                        <p:tav tm="100000">
                                          <p:val>
                                            <p:fltVal val="0"/>
                                          </p:val>
                                        </p:tav>
                                      </p:tavLst>
                                    </p:anim>
                                    <p:animEffect transition="in" filter="fade">
                                      <p:cBhvr>
                                        <p:cTn id="10" dur="1000"/>
                                        <p:tgtEl>
                                          <p:spTgt spid="102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xit" presetSubtype="0" fill="hold" nodeType="clickEffect">
                                  <p:stCondLst>
                                    <p:cond delay="0"/>
                                  </p:stCondLst>
                                  <p:childTnLst>
                                    <p:anim calcmode="lin" valueType="num">
                                      <p:cBhvr>
                                        <p:cTn id="14" dur="1000"/>
                                        <p:tgtEl>
                                          <p:spTgt spid="10247"/>
                                        </p:tgtEl>
                                        <p:attrNameLst>
                                          <p:attrName>ppt_w</p:attrName>
                                        </p:attrNameLst>
                                      </p:cBhvr>
                                      <p:tavLst>
                                        <p:tav tm="0">
                                          <p:val>
                                            <p:strVal val="ppt_w"/>
                                          </p:val>
                                        </p:tav>
                                        <p:tav tm="100000">
                                          <p:val>
                                            <p:fltVal val="0"/>
                                          </p:val>
                                        </p:tav>
                                      </p:tavLst>
                                    </p:anim>
                                    <p:anim calcmode="lin" valueType="num">
                                      <p:cBhvr>
                                        <p:cTn id="15" dur="1000"/>
                                        <p:tgtEl>
                                          <p:spTgt spid="10247"/>
                                        </p:tgtEl>
                                        <p:attrNameLst>
                                          <p:attrName>ppt_h</p:attrName>
                                        </p:attrNameLst>
                                      </p:cBhvr>
                                      <p:tavLst>
                                        <p:tav tm="0">
                                          <p:val>
                                            <p:strVal val="ppt_h"/>
                                          </p:val>
                                        </p:tav>
                                        <p:tav tm="100000">
                                          <p:val>
                                            <p:fltVal val="0"/>
                                          </p:val>
                                        </p:tav>
                                      </p:tavLst>
                                    </p:anim>
                                    <p:anim calcmode="lin" valueType="num">
                                      <p:cBhvr>
                                        <p:cTn id="16" dur="1000"/>
                                        <p:tgtEl>
                                          <p:spTgt spid="10247"/>
                                        </p:tgtEl>
                                        <p:attrNameLst>
                                          <p:attrName>style.rotation</p:attrName>
                                        </p:attrNameLst>
                                      </p:cBhvr>
                                      <p:tavLst>
                                        <p:tav tm="0">
                                          <p:val>
                                            <p:fltVal val="0"/>
                                          </p:val>
                                        </p:tav>
                                        <p:tav tm="100000">
                                          <p:val>
                                            <p:fltVal val="90"/>
                                          </p:val>
                                        </p:tav>
                                      </p:tavLst>
                                    </p:anim>
                                    <p:animEffect transition="out" filter="fade">
                                      <p:cBhvr>
                                        <p:cTn id="17" dur="1000"/>
                                        <p:tgtEl>
                                          <p:spTgt spid="10247"/>
                                        </p:tgtEl>
                                      </p:cBhvr>
                                    </p:animEffect>
                                    <p:set>
                                      <p:cBhvr>
                                        <p:cTn id="18" dur="1" fill="hold">
                                          <p:stCondLst>
                                            <p:cond delay="999"/>
                                          </p:stCondLst>
                                        </p:cTn>
                                        <p:tgtEl>
                                          <p:spTgt spid="1024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xit" presetSubtype="0" fill="hold" nodeType="clickEffect">
                                  <p:stCondLst>
                                    <p:cond delay="0"/>
                                  </p:stCondLst>
                                  <p:childTnLst>
                                    <p:anim calcmode="lin" valueType="num">
                                      <p:cBhvr>
                                        <p:cTn id="31" dur="1000"/>
                                        <p:tgtEl>
                                          <p:spTgt spid="8"/>
                                        </p:tgtEl>
                                        <p:attrNameLst>
                                          <p:attrName>ppt_w</p:attrName>
                                        </p:attrNameLst>
                                      </p:cBhvr>
                                      <p:tavLst>
                                        <p:tav tm="0">
                                          <p:val>
                                            <p:strVal val="ppt_w"/>
                                          </p:val>
                                        </p:tav>
                                        <p:tav tm="100000">
                                          <p:val>
                                            <p:fltVal val="0"/>
                                          </p:val>
                                        </p:tav>
                                      </p:tavLst>
                                    </p:anim>
                                    <p:anim calcmode="lin" valueType="num">
                                      <p:cBhvr>
                                        <p:cTn id="32" dur="1000"/>
                                        <p:tgtEl>
                                          <p:spTgt spid="8"/>
                                        </p:tgtEl>
                                        <p:attrNameLst>
                                          <p:attrName>ppt_h</p:attrName>
                                        </p:attrNameLst>
                                      </p:cBhvr>
                                      <p:tavLst>
                                        <p:tav tm="0">
                                          <p:val>
                                            <p:strVal val="ppt_h"/>
                                          </p:val>
                                        </p:tav>
                                        <p:tav tm="100000">
                                          <p:val>
                                            <p:fltVal val="0"/>
                                          </p:val>
                                        </p:tav>
                                      </p:tavLst>
                                    </p:anim>
                                    <p:anim calcmode="lin" valueType="num">
                                      <p:cBhvr>
                                        <p:cTn id="33" dur="1000"/>
                                        <p:tgtEl>
                                          <p:spTgt spid="8"/>
                                        </p:tgtEl>
                                        <p:attrNameLst>
                                          <p:attrName>style.rotation</p:attrName>
                                        </p:attrNameLst>
                                      </p:cBhvr>
                                      <p:tavLst>
                                        <p:tav tm="0">
                                          <p:val>
                                            <p:fltVal val="0"/>
                                          </p:val>
                                        </p:tav>
                                        <p:tav tm="100000">
                                          <p:val>
                                            <p:fltVal val="90"/>
                                          </p:val>
                                        </p:tav>
                                      </p:tavLst>
                                    </p:anim>
                                    <p:animEffect transition="out" filter="fade">
                                      <p:cBhvr>
                                        <p:cTn id="34" dur="1000"/>
                                        <p:tgtEl>
                                          <p:spTgt spid="8"/>
                                        </p:tgtEl>
                                      </p:cBhvr>
                                    </p:animEffect>
                                    <p:set>
                                      <p:cBhvr>
                                        <p:cTn id="3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xit" presetSubtype="0" fill="hold" nodeType="clickEffect">
                                  <p:stCondLst>
                                    <p:cond delay="0"/>
                                  </p:stCondLst>
                                  <p:childTnLst>
                                    <p:anim calcmode="lin" valueType="num">
                                      <p:cBhvr>
                                        <p:cTn id="48" dur="1000"/>
                                        <p:tgtEl>
                                          <p:spTgt spid="9"/>
                                        </p:tgtEl>
                                        <p:attrNameLst>
                                          <p:attrName>ppt_w</p:attrName>
                                        </p:attrNameLst>
                                      </p:cBhvr>
                                      <p:tavLst>
                                        <p:tav tm="0">
                                          <p:val>
                                            <p:strVal val="ppt_w"/>
                                          </p:val>
                                        </p:tav>
                                        <p:tav tm="100000">
                                          <p:val>
                                            <p:fltVal val="0"/>
                                          </p:val>
                                        </p:tav>
                                      </p:tavLst>
                                    </p:anim>
                                    <p:anim calcmode="lin" valueType="num">
                                      <p:cBhvr>
                                        <p:cTn id="49" dur="1000"/>
                                        <p:tgtEl>
                                          <p:spTgt spid="9"/>
                                        </p:tgtEl>
                                        <p:attrNameLst>
                                          <p:attrName>ppt_h</p:attrName>
                                        </p:attrNameLst>
                                      </p:cBhvr>
                                      <p:tavLst>
                                        <p:tav tm="0">
                                          <p:val>
                                            <p:strVal val="ppt_h"/>
                                          </p:val>
                                        </p:tav>
                                        <p:tav tm="100000">
                                          <p:val>
                                            <p:fltVal val="0"/>
                                          </p:val>
                                        </p:tav>
                                      </p:tavLst>
                                    </p:anim>
                                    <p:anim calcmode="lin" valueType="num">
                                      <p:cBhvr>
                                        <p:cTn id="50" dur="1000"/>
                                        <p:tgtEl>
                                          <p:spTgt spid="9"/>
                                        </p:tgtEl>
                                        <p:attrNameLst>
                                          <p:attrName>style.rotation</p:attrName>
                                        </p:attrNameLst>
                                      </p:cBhvr>
                                      <p:tavLst>
                                        <p:tav tm="0">
                                          <p:val>
                                            <p:fltVal val="0"/>
                                          </p:val>
                                        </p:tav>
                                        <p:tav tm="100000">
                                          <p:val>
                                            <p:fltVal val="90"/>
                                          </p:val>
                                        </p:tav>
                                      </p:tavLst>
                                    </p:anim>
                                    <p:animEffect transition="out" filter="fade">
                                      <p:cBhvr>
                                        <p:cTn id="51" dur="1000"/>
                                        <p:tgtEl>
                                          <p:spTgt spid="9"/>
                                        </p:tgtEl>
                                      </p:cBhvr>
                                    </p:animEffect>
                                    <p:set>
                                      <p:cBhvr>
                                        <p:cTn id="5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1"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fltVal val="0"/>
                                          </p:val>
                                        </p:tav>
                                        <p:tav tm="100000">
                                          <p:val>
                                            <p:strVal val="#ppt_w"/>
                                          </p:val>
                                        </p:tav>
                                      </p:tavLst>
                                    </p:anim>
                                    <p:anim calcmode="lin" valueType="num">
                                      <p:cBhvr>
                                        <p:cTn id="59" dur="1000" fill="hold"/>
                                        <p:tgtEl>
                                          <p:spTgt spid="10"/>
                                        </p:tgtEl>
                                        <p:attrNameLst>
                                          <p:attrName>ppt_h</p:attrName>
                                        </p:attrNameLst>
                                      </p:cBhvr>
                                      <p:tavLst>
                                        <p:tav tm="0">
                                          <p:val>
                                            <p:fltVal val="0"/>
                                          </p:val>
                                        </p:tav>
                                        <p:tav tm="100000">
                                          <p:val>
                                            <p:strVal val="#ppt_h"/>
                                          </p:val>
                                        </p:tav>
                                      </p:tavLst>
                                    </p:anim>
                                    <p:anim calcmode="lin" valueType="num">
                                      <p:cBhvr>
                                        <p:cTn id="60" dur="1000" fill="hold"/>
                                        <p:tgtEl>
                                          <p:spTgt spid="10"/>
                                        </p:tgtEl>
                                        <p:attrNameLst>
                                          <p:attrName>style.rotation</p:attrName>
                                        </p:attrNameLst>
                                      </p:cBhvr>
                                      <p:tavLst>
                                        <p:tav tm="0">
                                          <p:val>
                                            <p:fltVal val="90"/>
                                          </p:val>
                                        </p:tav>
                                        <p:tav tm="100000">
                                          <p:val>
                                            <p:fltVal val="0"/>
                                          </p:val>
                                        </p:tav>
                                      </p:tavLst>
                                    </p:anim>
                                    <p:animEffect transition="in" filter="fade">
                                      <p:cBhvr>
                                        <p:cTn id="61" dur="1000"/>
                                        <p:tgtEl>
                                          <p:spTgt spid="1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1" presetClass="exit" presetSubtype="0" fill="hold" nodeType="clickEffect">
                                  <p:stCondLst>
                                    <p:cond delay="0"/>
                                  </p:stCondLst>
                                  <p:childTnLst>
                                    <p:anim calcmode="lin" valueType="num">
                                      <p:cBhvr>
                                        <p:cTn id="65" dur="1000"/>
                                        <p:tgtEl>
                                          <p:spTgt spid="10"/>
                                        </p:tgtEl>
                                        <p:attrNameLst>
                                          <p:attrName>ppt_w</p:attrName>
                                        </p:attrNameLst>
                                      </p:cBhvr>
                                      <p:tavLst>
                                        <p:tav tm="0">
                                          <p:val>
                                            <p:strVal val="ppt_w"/>
                                          </p:val>
                                        </p:tav>
                                        <p:tav tm="100000">
                                          <p:val>
                                            <p:fltVal val="0"/>
                                          </p:val>
                                        </p:tav>
                                      </p:tavLst>
                                    </p:anim>
                                    <p:anim calcmode="lin" valueType="num">
                                      <p:cBhvr>
                                        <p:cTn id="66" dur="1000"/>
                                        <p:tgtEl>
                                          <p:spTgt spid="10"/>
                                        </p:tgtEl>
                                        <p:attrNameLst>
                                          <p:attrName>ppt_h</p:attrName>
                                        </p:attrNameLst>
                                      </p:cBhvr>
                                      <p:tavLst>
                                        <p:tav tm="0">
                                          <p:val>
                                            <p:strVal val="ppt_h"/>
                                          </p:val>
                                        </p:tav>
                                        <p:tav tm="100000">
                                          <p:val>
                                            <p:fltVal val="0"/>
                                          </p:val>
                                        </p:tav>
                                      </p:tavLst>
                                    </p:anim>
                                    <p:anim calcmode="lin" valueType="num">
                                      <p:cBhvr>
                                        <p:cTn id="67" dur="1000"/>
                                        <p:tgtEl>
                                          <p:spTgt spid="10"/>
                                        </p:tgtEl>
                                        <p:attrNameLst>
                                          <p:attrName>style.rotation</p:attrName>
                                        </p:attrNameLst>
                                      </p:cBhvr>
                                      <p:tavLst>
                                        <p:tav tm="0">
                                          <p:val>
                                            <p:fltVal val="0"/>
                                          </p:val>
                                        </p:tav>
                                        <p:tav tm="100000">
                                          <p:val>
                                            <p:fltVal val="90"/>
                                          </p:val>
                                        </p:tav>
                                      </p:tavLst>
                                    </p:anim>
                                    <p:animEffect transition="out" filter="fade">
                                      <p:cBhvr>
                                        <p:cTn id="68" dur="1000"/>
                                        <p:tgtEl>
                                          <p:spTgt spid="10"/>
                                        </p:tgtEl>
                                      </p:cBhvr>
                                    </p:animEffect>
                                    <p:set>
                                      <p:cBhvr>
                                        <p:cTn id="6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0" restart="whenNotActive" fill="hold" evtFilter="cancelBubble" nodeType="interactiveSeq">
                <p:stCondLst>
                  <p:cond evt="onClick" delay="0">
                    <p:tgtEl>
                      <p:spTgt spid="27"/>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1"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1000" fill="hold"/>
                                        <p:tgtEl>
                                          <p:spTgt spid="11"/>
                                        </p:tgtEl>
                                        <p:attrNameLst>
                                          <p:attrName>ppt_w</p:attrName>
                                        </p:attrNameLst>
                                      </p:cBhvr>
                                      <p:tavLst>
                                        <p:tav tm="0">
                                          <p:val>
                                            <p:fltVal val="0"/>
                                          </p:val>
                                        </p:tav>
                                        <p:tav tm="100000">
                                          <p:val>
                                            <p:strVal val="#ppt_w"/>
                                          </p:val>
                                        </p:tav>
                                      </p:tavLst>
                                    </p:anim>
                                    <p:anim calcmode="lin" valueType="num">
                                      <p:cBhvr>
                                        <p:cTn id="76" dur="1000" fill="hold"/>
                                        <p:tgtEl>
                                          <p:spTgt spid="11"/>
                                        </p:tgtEl>
                                        <p:attrNameLst>
                                          <p:attrName>ppt_h</p:attrName>
                                        </p:attrNameLst>
                                      </p:cBhvr>
                                      <p:tavLst>
                                        <p:tav tm="0">
                                          <p:val>
                                            <p:fltVal val="0"/>
                                          </p:val>
                                        </p:tav>
                                        <p:tav tm="100000">
                                          <p:val>
                                            <p:strVal val="#ppt_h"/>
                                          </p:val>
                                        </p:tav>
                                      </p:tavLst>
                                    </p:anim>
                                    <p:anim calcmode="lin" valueType="num">
                                      <p:cBhvr>
                                        <p:cTn id="77" dur="1000" fill="hold"/>
                                        <p:tgtEl>
                                          <p:spTgt spid="11"/>
                                        </p:tgtEl>
                                        <p:attrNameLst>
                                          <p:attrName>style.rotation</p:attrName>
                                        </p:attrNameLst>
                                      </p:cBhvr>
                                      <p:tavLst>
                                        <p:tav tm="0">
                                          <p:val>
                                            <p:fltVal val="90"/>
                                          </p:val>
                                        </p:tav>
                                        <p:tav tm="100000">
                                          <p:val>
                                            <p:fltVal val="0"/>
                                          </p:val>
                                        </p:tav>
                                      </p:tavLst>
                                    </p:anim>
                                    <p:animEffect transition="in" filter="fade">
                                      <p:cBhvr>
                                        <p:cTn id="78" dur="1000"/>
                                        <p:tgtEl>
                                          <p:spTgt spid="1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1" presetClass="exit" presetSubtype="0" fill="hold" nodeType="clickEffect">
                                  <p:stCondLst>
                                    <p:cond delay="0"/>
                                  </p:stCondLst>
                                  <p:childTnLst>
                                    <p:anim calcmode="lin" valueType="num">
                                      <p:cBhvr>
                                        <p:cTn id="82" dur="1000"/>
                                        <p:tgtEl>
                                          <p:spTgt spid="11"/>
                                        </p:tgtEl>
                                        <p:attrNameLst>
                                          <p:attrName>ppt_w</p:attrName>
                                        </p:attrNameLst>
                                      </p:cBhvr>
                                      <p:tavLst>
                                        <p:tav tm="0">
                                          <p:val>
                                            <p:strVal val="ppt_w"/>
                                          </p:val>
                                        </p:tav>
                                        <p:tav tm="100000">
                                          <p:val>
                                            <p:fltVal val="0"/>
                                          </p:val>
                                        </p:tav>
                                      </p:tavLst>
                                    </p:anim>
                                    <p:anim calcmode="lin" valueType="num">
                                      <p:cBhvr>
                                        <p:cTn id="83" dur="1000"/>
                                        <p:tgtEl>
                                          <p:spTgt spid="11"/>
                                        </p:tgtEl>
                                        <p:attrNameLst>
                                          <p:attrName>ppt_h</p:attrName>
                                        </p:attrNameLst>
                                      </p:cBhvr>
                                      <p:tavLst>
                                        <p:tav tm="0">
                                          <p:val>
                                            <p:strVal val="ppt_h"/>
                                          </p:val>
                                        </p:tav>
                                        <p:tav tm="100000">
                                          <p:val>
                                            <p:fltVal val="0"/>
                                          </p:val>
                                        </p:tav>
                                      </p:tavLst>
                                    </p:anim>
                                    <p:anim calcmode="lin" valueType="num">
                                      <p:cBhvr>
                                        <p:cTn id="84" dur="1000"/>
                                        <p:tgtEl>
                                          <p:spTgt spid="11"/>
                                        </p:tgtEl>
                                        <p:attrNameLst>
                                          <p:attrName>style.rotation</p:attrName>
                                        </p:attrNameLst>
                                      </p:cBhvr>
                                      <p:tavLst>
                                        <p:tav tm="0">
                                          <p:val>
                                            <p:fltVal val="0"/>
                                          </p:val>
                                        </p:tav>
                                        <p:tav tm="100000">
                                          <p:val>
                                            <p:fltVal val="90"/>
                                          </p:val>
                                        </p:tav>
                                      </p:tavLst>
                                    </p:anim>
                                    <p:animEffect transition="out" filter="fade">
                                      <p:cBhvr>
                                        <p:cTn id="85" dur="1000"/>
                                        <p:tgtEl>
                                          <p:spTgt spid="11"/>
                                        </p:tgtEl>
                                      </p:cBhvr>
                                    </p:animEffect>
                                    <p:set>
                                      <p:cBhvr>
                                        <p:cTn id="86"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7" restart="whenNotActive" fill="hold" evtFilter="cancelBubble" nodeType="interactiveSeq">
                <p:stCondLst>
                  <p:cond evt="onClick" delay="0">
                    <p:tgtEl>
                      <p:spTgt spid="29"/>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31" presetClass="entr" presetSubtype="0"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1000" fill="hold"/>
                                        <p:tgtEl>
                                          <p:spTgt spid="12"/>
                                        </p:tgtEl>
                                        <p:attrNameLst>
                                          <p:attrName>ppt_w</p:attrName>
                                        </p:attrNameLst>
                                      </p:cBhvr>
                                      <p:tavLst>
                                        <p:tav tm="0">
                                          <p:val>
                                            <p:fltVal val="0"/>
                                          </p:val>
                                        </p:tav>
                                        <p:tav tm="100000">
                                          <p:val>
                                            <p:strVal val="#ppt_w"/>
                                          </p:val>
                                        </p:tav>
                                      </p:tavLst>
                                    </p:anim>
                                    <p:anim calcmode="lin" valueType="num">
                                      <p:cBhvr>
                                        <p:cTn id="93" dur="1000" fill="hold"/>
                                        <p:tgtEl>
                                          <p:spTgt spid="12"/>
                                        </p:tgtEl>
                                        <p:attrNameLst>
                                          <p:attrName>ppt_h</p:attrName>
                                        </p:attrNameLst>
                                      </p:cBhvr>
                                      <p:tavLst>
                                        <p:tav tm="0">
                                          <p:val>
                                            <p:fltVal val="0"/>
                                          </p:val>
                                        </p:tav>
                                        <p:tav tm="100000">
                                          <p:val>
                                            <p:strVal val="#ppt_h"/>
                                          </p:val>
                                        </p:tav>
                                      </p:tavLst>
                                    </p:anim>
                                    <p:anim calcmode="lin" valueType="num">
                                      <p:cBhvr>
                                        <p:cTn id="94" dur="1000" fill="hold"/>
                                        <p:tgtEl>
                                          <p:spTgt spid="12"/>
                                        </p:tgtEl>
                                        <p:attrNameLst>
                                          <p:attrName>style.rotation</p:attrName>
                                        </p:attrNameLst>
                                      </p:cBhvr>
                                      <p:tavLst>
                                        <p:tav tm="0">
                                          <p:val>
                                            <p:fltVal val="90"/>
                                          </p:val>
                                        </p:tav>
                                        <p:tav tm="100000">
                                          <p:val>
                                            <p:fltVal val="0"/>
                                          </p:val>
                                        </p:tav>
                                      </p:tavLst>
                                    </p:anim>
                                    <p:animEffect transition="in" filter="fade">
                                      <p:cBhvr>
                                        <p:cTn id="95" dur="1000"/>
                                        <p:tgtEl>
                                          <p:spTgt spid="1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1" presetClass="exit" presetSubtype="0" fill="hold" nodeType="clickEffect">
                                  <p:stCondLst>
                                    <p:cond delay="0"/>
                                  </p:stCondLst>
                                  <p:childTnLst>
                                    <p:anim calcmode="lin" valueType="num">
                                      <p:cBhvr>
                                        <p:cTn id="99" dur="1000"/>
                                        <p:tgtEl>
                                          <p:spTgt spid="12"/>
                                        </p:tgtEl>
                                        <p:attrNameLst>
                                          <p:attrName>ppt_w</p:attrName>
                                        </p:attrNameLst>
                                      </p:cBhvr>
                                      <p:tavLst>
                                        <p:tav tm="0">
                                          <p:val>
                                            <p:strVal val="ppt_w"/>
                                          </p:val>
                                        </p:tav>
                                        <p:tav tm="100000">
                                          <p:val>
                                            <p:fltVal val="0"/>
                                          </p:val>
                                        </p:tav>
                                      </p:tavLst>
                                    </p:anim>
                                    <p:anim calcmode="lin" valueType="num">
                                      <p:cBhvr>
                                        <p:cTn id="100" dur="1000"/>
                                        <p:tgtEl>
                                          <p:spTgt spid="12"/>
                                        </p:tgtEl>
                                        <p:attrNameLst>
                                          <p:attrName>ppt_h</p:attrName>
                                        </p:attrNameLst>
                                      </p:cBhvr>
                                      <p:tavLst>
                                        <p:tav tm="0">
                                          <p:val>
                                            <p:strVal val="ppt_h"/>
                                          </p:val>
                                        </p:tav>
                                        <p:tav tm="100000">
                                          <p:val>
                                            <p:fltVal val="0"/>
                                          </p:val>
                                        </p:tav>
                                      </p:tavLst>
                                    </p:anim>
                                    <p:anim calcmode="lin" valueType="num">
                                      <p:cBhvr>
                                        <p:cTn id="101" dur="1000"/>
                                        <p:tgtEl>
                                          <p:spTgt spid="12"/>
                                        </p:tgtEl>
                                        <p:attrNameLst>
                                          <p:attrName>style.rotation</p:attrName>
                                        </p:attrNameLst>
                                      </p:cBhvr>
                                      <p:tavLst>
                                        <p:tav tm="0">
                                          <p:val>
                                            <p:fltVal val="0"/>
                                          </p:val>
                                        </p:tav>
                                        <p:tav tm="100000">
                                          <p:val>
                                            <p:fltVal val="90"/>
                                          </p:val>
                                        </p:tav>
                                      </p:tavLst>
                                    </p:anim>
                                    <p:animEffect transition="out" filter="fade">
                                      <p:cBhvr>
                                        <p:cTn id="102" dur="1000"/>
                                        <p:tgtEl>
                                          <p:spTgt spid="12"/>
                                        </p:tgtEl>
                                      </p:cBhvr>
                                    </p:animEffect>
                                    <p:set>
                                      <p:cBhvr>
                                        <p:cTn id="10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4" restart="whenNotActive" fill="hold" evtFilter="cancelBubble" nodeType="interactiveSeq">
                <p:stCondLst>
                  <p:cond evt="onClick" delay="0">
                    <p:tgtEl>
                      <p:spTgt spid="31"/>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31" presetClass="entr" presetSubtype="0" fill="hold"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1000" fill="hold"/>
                                        <p:tgtEl>
                                          <p:spTgt spid="13"/>
                                        </p:tgtEl>
                                        <p:attrNameLst>
                                          <p:attrName>ppt_w</p:attrName>
                                        </p:attrNameLst>
                                      </p:cBhvr>
                                      <p:tavLst>
                                        <p:tav tm="0">
                                          <p:val>
                                            <p:fltVal val="0"/>
                                          </p:val>
                                        </p:tav>
                                        <p:tav tm="100000">
                                          <p:val>
                                            <p:strVal val="#ppt_w"/>
                                          </p:val>
                                        </p:tav>
                                      </p:tavLst>
                                    </p:anim>
                                    <p:anim calcmode="lin" valueType="num">
                                      <p:cBhvr>
                                        <p:cTn id="110" dur="1000" fill="hold"/>
                                        <p:tgtEl>
                                          <p:spTgt spid="13"/>
                                        </p:tgtEl>
                                        <p:attrNameLst>
                                          <p:attrName>ppt_h</p:attrName>
                                        </p:attrNameLst>
                                      </p:cBhvr>
                                      <p:tavLst>
                                        <p:tav tm="0">
                                          <p:val>
                                            <p:fltVal val="0"/>
                                          </p:val>
                                        </p:tav>
                                        <p:tav tm="100000">
                                          <p:val>
                                            <p:strVal val="#ppt_h"/>
                                          </p:val>
                                        </p:tav>
                                      </p:tavLst>
                                    </p:anim>
                                    <p:anim calcmode="lin" valueType="num">
                                      <p:cBhvr>
                                        <p:cTn id="111" dur="1000" fill="hold"/>
                                        <p:tgtEl>
                                          <p:spTgt spid="13"/>
                                        </p:tgtEl>
                                        <p:attrNameLst>
                                          <p:attrName>style.rotation</p:attrName>
                                        </p:attrNameLst>
                                      </p:cBhvr>
                                      <p:tavLst>
                                        <p:tav tm="0">
                                          <p:val>
                                            <p:fltVal val="90"/>
                                          </p:val>
                                        </p:tav>
                                        <p:tav tm="100000">
                                          <p:val>
                                            <p:fltVal val="0"/>
                                          </p:val>
                                        </p:tav>
                                      </p:tavLst>
                                    </p:anim>
                                    <p:animEffect transition="in" filter="fade">
                                      <p:cBhvr>
                                        <p:cTn id="112" dur="1000"/>
                                        <p:tgtEl>
                                          <p:spTgt spid="1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1" presetClass="exit" presetSubtype="0" fill="hold" nodeType="clickEffect">
                                  <p:stCondLst>
                                    <p:cond delay="0"/>
                                  </p:stCondLst>
                                  <p:childTnLst>
                                    <p:anim calcmode="lin" valueType="num">
                                      <p:cBhvr>
                                        <p:cTn id="116" dur="1000"/>
                                        <p:tgtEl>
                                          <p:spTgt spid="13"/>
                                        </p:tgtEl>
                                        <p:attrNameLst>
                                          <p:attrName>ppt_w</p:attrName>
                                        </p:attrNameLst>
                                      </p:cBhvr>
                                      <p:tavLst>
                                        <p:tav tm="0">
                                          <p:val>
                                            <p:strVal val="ppt_w"/>
                                          </p:val>
                                        </p:tav>
                                        <p:tav tm="100000">
                                          <p:val>
                                            <p:fltVal val="0"/>
                                          </p:val>
                                        </p:tav>
                                      </p:tavLst>
                                    </p:anim>
                                    <p:anim calcmode="lin" valueType="num">
                                      <p:cBhvr>
                                        <p:cTn id="117" dur="1000"/>
                                        <p:tgtEl>
                                          <p:spTgt spid="13"/>
                                        </p:tgtEl>
                                        <p:attrNameLst>
                                          <p:attrName>ppt_h</p:attrName>
                                        </p:attrNameLst>
                                      </p:cBhvr>
                                      <p:tavLst>
                                        <p:tav tm="0">
                                          <p:val>
                                            <p:strVal val="ppt_h"/>
                                          </p:val>
                                        </p:tav>
                                        <p:tav tm="100000">
                                          <p:val>
                                            <p:fltVal val="0"/>
                                          </p:val>
                                        </p:tav>
                                      </p:tavLst>
                                    </p:anim>
                                    <p:anim calcmode="lin" valueType="num">
                                      <p:cBhvr>
                                        <p:cTn id="118" dur="1000"/>
                                        <p:tgtEl>
                                          <p:spTgt spid="13"/>
                                        </p:tgtEl>
                                        <p:attrNameLst>
                                          <p:attrName>style.rotation</p:attrName>
                                        </p:attrNameLst>
                                      </p:cBhvr>
                                      <p:tavLst>
                                        <p:tav tm="0">
                                          <p:val>
                                            <p:fltVal val="0"/>
                                          </p:val>
                                        </p:tav>
                                        <p:tav tm="100000">
                                          <p:val>
                                            <p:fltVal val="90"/>
                                          </p:val>
                                        </p:tav>
                                      </p:tavLst>
                                    </p:anim>
                                    <p:animEffect transition="out" filter="fade">
                                      <p:cBhvr>
                                        <p:cTn id="119" dur="1000"/>
                                        <p:tgtEl>
                                          <p:spTgt spid="13"/>
                                        </p:tgtEl>
                                      </p:cBhvr>
                                    </p:animEffect>
                                    <p:set>
                                      <p:cBhvr>
                                        <p:cTn id="12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21" restart="whenNotActive" fill="hold" evtFilter="cancelBubble" nodeType="interactiveSeq">
                <p:stCondLst>
                  <p:cond evt="onClick" delay="0">
                    <p:tgtEl>
                      <p:spTgt spid="33"/>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1" presetClass="entr" presetSubtype="0" fill="hold" nodeType="clickEffect">
                                  <p:stCondLst>
                                    <p:cond delay="0"/>
                                  </p:stCondLst>
                                  <p:childTnLst>
                                    <p:set>
                                      <p:cBhvr>
                                        <p:cTn id="125" dur="1" fill="hold">
                                          <p:stCondLst>
                                            <p:cond delay="0"/>
                                          </p:stCondLst>
                                        </p:cTn>
                                        <p:tgtEl>
                                          <p:spTgt spid="14"/>
                                        </p:tgtEl>
                                        <p:attrNameLst>
                                          <p:attrName>style.visibility</p:attrName>
                                        </p:attrNameLst>
                                      </p:cBhvr>
                                      <p:to>
                                        <p:strVal val="visible"/>
                                      </p:to>
                                    </p:set>
                                    <p:anim calcmode="lin" valueType="num">
                                      <p:cBhvr>
                                        <p:cTn id="126" dur="1000" fill="hold"/>
                                        <p:tgtEl>
                                          <p:spTgt spid="14"/>
                                        </p:tgtEl>
                                        <p:attrNameLst>
                                          <p:attrName>ppt_w</p:attrName>
                                        </p:attrNameLst>
                                      </p:cBhvr>
                                      <p:tavLst>
                                        <p:tav tm="0">
                                          <p:val>
                                            <p:fltVal val="0"/>
                                          </p:val>
                                        </p:tav>
                                        <p:tav tm="100000">
                                          <p:val>
                                            <p:strVal val="#ppt_w"/>
                                          </p:val>
                                        </p:tav>
                                      </p:tavLst>
                                    </p:anim>
                                    <p:anim calcmode="lin" valueType="num">
                                      <p:cBhvr>
                                        <p:cTn id="127" dur="1000" fill="hold"/>
                                        <p:tgtEl>
                                          <p:spTgt spid="14"/>
                                        </p:tgtEl>
                                        <p:attrNameLst>
                                          <p:attrName>ppt_h</p:attrName>
                                        </p:attrNameLst>
                                      </p:cBhvr>
                                      <p:tavLst>
                                        <p:tav tm="0">
                                          <p:val>
                                            <p:fltVal val="0"/>
                                          </p:val>
                                        </p:tav>
                                        <p:tav tm="100000">
                                          <p:val>
                                            <p:strVal val="#ppt_h"/>
                                          </p:val>
                                        </p:tav>
                                      </p:tavLst>
                                    </p:anim>
                                    <p:anim calcmode="lin" valueType="num">
                                      <p:cBhvr>
                                        <p:cTn id="128" dur="1000" fill="hold"/>
                                        <p:tgtEl>
                                          <p:spTgt spid="14"/>
                                        </p:tgtEl>
                                        <p:attrNameLst>
                                          <p:attrName>style.rotation</p:attrName>
                                        </p:attrNameLst>
                                      </p:cBhvr>
                                      <p:tavLst>
                                        <p:tav tm="0">
                                          <p:val>
                                            <p:fltVal val="90"/>
                                          </p:val>
                                        </p:tav>
                                        <p:tav tm="100000">
                                          <p:val>
                                            <p:fltVal val="0"/>
                                          </p:val>
                                        </p:tav>
                                      </p:tavLst>
                                    </p:anim>
                                    <p:animEffect transition="in" filter="fade">
                                      <p:cBhvr>
                                        <p:cTn id="129" dur="1000"/>
                                        <p:tgtEl>
                                          <p:spTgt spid="14"/>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1" presetClass="exit" presetSubtype="0" fill="hold" nodeType="clickEffect">
                                  <p:stCondLst>
                                    <p:cond delay="0"/>
                                  </p:stCondLst>
                                  <p:childTnLst>
                                    <p:anim calcmode="lin" valueType="num">
                                      <p:cBhvr>
                                        <p:cTn id="133" dur="1000"/>
                                        <p:tgtEl>
                                          <p:spTgt spid="14"/>
                                        </p:tgtEl>
                                        <p:attrNameLst>
                                          <p:attrName>ppt_w</p:attrName>
                                        </p:attrNameLst>
                                      </p:cBhvr>
                                      <p:tavLst>
                                        <p:tav tm="0">
                                          <p:val>
                                            <p:strVal val="ppt_w"/>
                                          </p:val>
                                        </p:tav>
                                        <p:tav tm="100000">
                                          <p:val>
                                            <p:fltVal val="0"/>
                                          </p:val>
                                        </p:tav>
                                      </p:tavLst>
                                    </p:anim>
                                    <p:anim calcmode="lin" valueType="num">
                                      <p:cBhvr>
                                        <p:cTn id="134" dur="1000"/>
                                        <p:tgtEl>
                                          <p:spTgt spid="14"/>
                                        </p:tgtEl>
                                        <p:attrNameLst>
                                          <p:attrName>ppt_h</p:attrName>
                                        </p:attrNameLst>
                                      </p:cBhvr>
                                      <p:tavLst>
                                        <p:tav tm="0">
                                          <p:val>
                                            <p:strVal val="ppt_h"/>
                                          </p:val>
                                        </p:tav>
                                        <p:tav tm="100000">
                                          <p:val>
                                            <p:fltVal val="0"/>
                                          </p:val>
                                        </p:tav>
                                      </p:tavLst>
                                    </p:anim>
                                    <p:anim calcmode="lin" valueType="num">
                                      <p:cBhvr>
                                        <p:cTn id="135" dur="1000"/>
                                        <p:tgtEl>
                                          <p:spTgt spid="14"/>
                                        </p:tgtEl>
                                        <p:attrNameLst>
                                          <p:attrName>style.rotation</p:attrName>
                                        </p:attrNameLst>
                                      </p:cBhvr>
                                      <p:tavLst>
                                        <p:tav tm="0">
                                          <p:val>
                                            <p:fltVal val="0"/>
                                          </p:val>
                                        </p:tav>
                                        <p:tav tm="100000">
                                          <p:val>
                                            <p:fltVal val="90"/>
                                          </p:val>
                                        </p:tav>
                                      </p:tavLst>
                                    </p:anim>
                                    <p:animEffect transition="out" filter="fade">
                                      <p:cBhvr>
                                        <p:cTn id="136" dur="1000"/>
                                        <p:tgtEl>
                                          <p:spTgt spid="14"/>
                                        </p:tgtEl>
                                      </p:cBhvr>
                                    </p:animEffect>
                                    <p:set>
                                      <p:cBhvr>
                                        <p:cTn id="137"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4"/>
          </p:nvPr>
        </p:nvSpPr>
        <p:spPr/>
        <p:txBody>
          <a:bodyPr/>
          <a:lstStyle/>
          <a:p>
            <a:pPr>
              <a:defRPr/>
            </a:pPr>
            <a:r>
              <a:rPr lang="de-DE"/>
              <a:t>16.05.2011</a:t>
            </a:r>
          </a:p>
        </p:txBody>
      </p:sp>
      <p:sp>
        <p:nvSpPr>
          <p:cNvPr id="3" name="Fußzeilenplatzhalter 2"/>
          <p:cNvSpPr>
            <a:spLocks noGrp="1"/>
          </p:cNvSpPr>
          <p:nvPr>
            <p:ph type="ftr" sz="quarter" idx="15"/>
          </p:nvPr>
        </p:nvSpPr>
        <p:spPr/>
        <p:txBody>
          <a:bodyPr/>
          <a:lstStyle/>
          <a:p>
            <a:pPr>
              <a:defRPr/>
            </a:pPr>
            <a:r>
              <a:rPr lang="de-DE"/>
              <a:t>WAYMARK - Marketing und Neue Medien</a:t>
            </a:r>
          </a:p>
        </p:txBody>
      </p:sp>
      <p:sp>
        <p:nvSpPr>
          <p:cNvPr id="4" name="Foliennummernplatzhalter 3"/>
          <p:cNvSpPr>
            <a:spLocks noGrp="1"/>
          </p:cNvSpPr>
          <p:nvPr>
            <p:ph type="sldNum" sz="quarter" idx="16"/>
          </p:nvPr>
        </p:nvSpPr>
        <p:spPr/>
        <p:txBody>
          <a:bodyPr/>
          <a:lstStyle/>
          <a:p>
            <a:pPr>
              <a:defRPr/>
            </a:pPr>
            <a:r>
              <a:rPr lang="de-DE"/>
              <a:t>Folie </a:t>
            </a:r>
            <a:fld id="{35251134-2666-43A3-B68B-D251672CC868}" type="slidenum">
              <a:rPr lang="de-DE"/>
              <a:pPr>
                <a:defRPr/>
              </a:pPr>
              <a:t>18</a:t>
            </a:fld>
            <a:endParaRPr lang="de-DE"/>
          </a:p>
        </p:txBody>
      </p:sp>
      <p:sp>
        <p:nvSpPr>
          <p:cNvPr id="23557" name="Textfeld 4"/>
          <p:cNvSpPr txBox="1">
            <a:spLocks noChangeArrowheads="1"/>
          </p:cNvSpPr>
          <p:nvPr/>
        </p:nvSpPr>
        <p:spPr bwMode="auto">
          <a:xfrm>
            <a:off x="250825" y="80963"/>
            <a:ext cx="3517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solidFill>
                  <a:srgbClr val="0070C0"/>
                </a:solidFill>
              </a:rPr>
              <a:t>Verwaltung der Rechte und Funktionen</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12763"/>
            <a:ext cx="43259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105150"/>
            <a:ext cx="432593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a:spLocks noChangeArrowheads="1"/>
          </p:cNvSpPr>
          <p:nvPr/>
        </p:nvSpPr>
        <p:spPr bwMode="auto">
          <a:xfrm>
            <a:off x="250825" y="765175"/>
            <a:ext cx="439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Registerreiter Rechte und Funktionen aus der Sicht des Vereinmitgliedes</a:t>
            </a:r>
          </a:p>
        </p:txBody>
      </p:sp>
      <p:sp>
        <p:nvSpPr>
          <p:cNvPr id="8" name="Textfeld 7"/>
          <p:cNvSpPr txBox="1">
            <a:spLocks noChangeArrowheads="1"/>
          </p:cNvSpPr>
          <p:nvPr/>
        </p:nvSpPr>
        <p:spPr bwMode="auto">
          <a:xfrm>
            <a:off x="250825" y="2022475"/>
            <a:ext cx="43926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Alle Felder sind grau und für das Mitglied nicht editierbar</a:t>
            </a:r>
          </a:p>
        </p:txBody>
      </p:sp>
      <p:sp>
        <p:nvSpPr>
          <p:cNvPr id="9" name="Textfeld 8"/>
          <p:cNvSpPr txBox="1">
            <a:spLocks noChangeArrowheads="1"/>
          </p:cNvSpPr>
          <p:nvPr/>
        </p:nvSpPr>
        <p:spPr bwMode="auto">
          <a:xfrm>
            <a:off x="261938" y="3281363"/>
            <a:ext cx="4381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Mitglied kann sich selbst keine Rechte geben</a:t>
            </a:r>
          </a:p>
        </p:txBody>
      </p:sp>
      <p:sp>
        <p:nvSpPr>
          <p:cNvPr id="10" name="Textfeld 9"/>
          <p:cNvSpPr txBox="1"/>
          <p:nvPr/>
        </p:nvSpPr>
        <p:spPr>
          <a:xfrm>
            <a:off x="250825" y="4292600"/>
            <a:ext cx="4392613" cy="2062163"/>
          </a:xfrm>
          <a:prstGeom prst="rect">
            <a:avLst/>
          </a:prstGeom>
          <a:noFill/>
        </p:spPr>
        <p:txBody>
          <a:bodyPr>
            <a:spAutoFit/>
          </a:bodyPr>
          <a:lstStyle/>
          <a:p>
            <a:pPr>
              <a:defRPr/>
            </a:pPr>
            <a:r>
              <a:rPr lang="de-DE" sz="1600"/>
              <a:t>Rechte und Funktionen sind unabhängig voneinander mit 2 Ausnahmen:</a:t>
            </a:r>
          </a:p>
          <a:p>
            <a:pPr marL="342900" indent="-342900">
              <a:buFontTx/>
              <a:buAutoNum type="arabicPeriod"/>
              <a:defRPr/>
            </a:pPr>
            <a:r>
              <a:rPr lang="de-DE" sz="1600"/>
              <a:t>Zuchtbuchführer braucht zwingend die Funktion „Zuchtbuchführer“ und das Recht „Tiere und Zucht“ auf OV-Ebene</a:t>
            </a:r>
          </a:p>
          <a:p>
            <a:pPr marL="342900" indent="-342900">
              <a:buFontTx/>
              <a:buAutoNum type="arabicPeriod"/>
              <a:defRPr/>
            </a:pPr>
            <a:r>
              <a:rPr lang="de-DE" sz="1600"/>
              <a:t>Tätowiermeister braucht nur die Funktion „Tätowiermeister“ zur Führung des Tätowierbuches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4"/>
          </p:nvPr>
        </p:nvSpPr>
        <p:spPr/>
        <p:txBody>
          <a:bodyPr/>
          <a:lstStyle/>
          <a:p>
            <a:pPr>
              <a:defRPr/>
            </a:pPr>
            <a:r>
              <a:rPr lang="de-DE"/>
              <a:t>16.05.2011</a:t>
            </a:r>
          </a:p>
        </p:txBody>
      </p:sp>
      <p:sp>
        <p:nvSpPr>
          <p:cNvPr id="3" name="Fußzeilenplatzhalter 2"/>
          <p:cNvSpPr>
            <a:spLocks noGrp="1"/>
          </p:cNvSpPr>
          <p:nvPr>
            <p:ph type="ftr" sz="quarter" idx="15"/>
          </p:nvPr>
        </p:nvSpPr>
        <p:spPr/>
        <p:txBody>
          <a:bodyPr/>
          <a:lstStyle/>
          <a:p>
            <a:pPr>
              <a:defRPr/>
            </a:pPr>
            <a:r>
              <a:rPr lang="de-DE"/>
              <a:t>WAYMARK - Marketing und Neue Medien</a:t>
            </a:r>
          </a:p>
        </p:txBody>
      </p:sp>
      <p:sp>
        <p:nvSpPr>
          <p:cNvPr id="4" name="Foliennummernplatzhalter 3"/>
          <p:cNvSpPr>
            <a:spLocks noGrp="1"/>
          </p:cNvSpPr>
          <p:nvPr>
            <p:ph type="sldNum" sz="quarter" idx="16"/>
          </p:nvPr>
        </p:nvSpPr>
        <p:spPr/>
        <p:txBody>
          <a:bodyPr/>
          <a:lstStyle/>
          <a:p>
            <a:pPr>
              <a:defRPr/>
            </a:pPr>
            <a:r>
              <a:rPr lang="de-DE"/>
              <a:t>Folie </a:t>
            </a:r>
            <a:fld id="{CC3F9A1E-F1FC-414F-AD83-FF879E7C3E79}" type="slidenum">
              <a:rPr lang="de-DE"/>
              <a:pPr>
                <a:defRPr/>
              </a:pPr>
              <a:t>19</a:t>
            </a:fld>
            <a:endParaRPr lang="de-DE"/>
          </a:p>
        </p:txBody>
      </p:sp>
      <p:sp>
        <p:nvSpPr>
          <p:cNvPr id="24581" name="Textfeld 4"/>
          <p:cNvSpPr txBox="1">
            <a:spLocks noChangeArrowheads="1"/>
          </p:cNvSpPr>
          <p:nvPr/>
        </p:nvSpPr>
        <p:spPr bwMode="auto">
          <a:xfrm>
            <a:off x="250825" y="80963"/>
            <a:ext cx="7000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solidFill>
                  <a:srgbClr val="0070C0"/>
                </a:solidFill>
              </a:rPr>
              <a:t>Szenarien bei Zugangsberechtigungen – Administrator KV (Vereine und Benutzer)</a:t>
            </a:r>
          </a:p>
        </p:txBody>
      </p:sp>
      <p:graphicFrame>
        <p:nvGraphicFramePr>
          <p:cNvPr id="11" name="Tabelle 10"/>
          <p:cNvGraphicFramePr>
            <a:graphicFrameLocks noGrp="1"/>
          </p:cNvGraphicFramePr>
          <p:nvPr/>
        </p:nvGraphicFramePr>
        <p:xfrm>
          <a:off x="250825" y="765175"/>
          <a:ext cx="8642350" cy="949650"/>
        </p:xfrm>
        <a:graphic>
          <a:graphicData uri="http://schemas.openxmlformats.org/drawingml/2006/table">
            <a:tbl>
              <a:tblPr firstRow="1" bandRow="1">
                <a:tableStyleId>{5C22544A-7EE6-4342-B048-85BDC9FD1C3A}</a:tableStyleId>
              </a:tblPr>
              <a:tblGrid>
                <a:gridCol w="3421784"/>
                <a:gridCol w="972105"/>
                <a:gridCol w="1116121"/>
                <a:gridCol w="3132340"/>
              </a:tblGrid>
              <a:tr h="370592">
                <a:tc>
                  <a:txBody>
                    <a:bodyPr/>
                    <a:lstStyle/>
                    <a:p>
                      <a:pPr algn="ctr"/>
                      <a:r>
                        <a:rPr lang="de-DE" sz="1800" smtClean="0"/>
                        <a:t>Ziel</a:t>
                      </a:r>
                      <a:endParaRPr lang="de-DE" sz="1800"/>
                    </a:p>
                  </a:txBody>
                  <a:tcPr marT="45689" marB="456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z="1800" smtClean="0"/>
                        <a:t>Menü</a:t>
                      </a:r>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z="1800" smtClean="0"/>
                        <a:t>Rechte</a:t>
                      </a:r>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z="1800" smtClean="0"/>
                        <a:t>Funktion/ Erläuterung</a:t>
                      </a:r>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78733">
                <a:tc>
                  <a:txBody>
                    <a:bodyPr/>
                    <a:lstStyle/>
                    <a:p>
                      <a:r>
                        <a:rPr lang="de-DE" sz="1600" smtClean="0"/>
                        <a:t>Administrator </a:t>
                      </a:r>
                      <a:br>
                        <a:rPr lang="de-DE" sz="1600" smtClean="0"/>
                      </a:br>
                      <a:r>
                        <a:rPr lang="de-DE" sz="1600" smtClean="0"/>
                        <a:t>„Vereine und Benutzer“ im KV </a:t>
                      </a:r>
                      <a:endParaRPr lang="de-DE" sz="1600"/>
                    </a:p>
                  </a:txBody>
                  <a:tcPr marT="45689" marB="456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buNone/>
                      </a:pPr>
                      <a:endParaRPr lang="de-DE" sz="16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033713"/>
            <a:ext cx="4733925"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1160463"/>
            <a:ext cx="546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312988"/>
            <a:ext cx="22987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1160463"/>
            <a:ext cx="546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763" y="1160463"/>
            <a:ext cx="546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hteck 12"/>
          <p:cNvSpPr>
            <a:spLocks noChangeArrowheads="1"/>
          </p:cNvSpPr>
          <p:nvPr/>
        </p:nvSpPr>
        <p:spPr bwMode="auto">
          <a:xfrm>
            <a:off x="4303713" y="2457450"/>
            <a:ext cx="4572000" cy="830263"/>
          </a:xfrm>
          <a:prstGeom prst="rect">
            <a:avLst/>
          </a:prstGeom>
          <a:solidFill>
            <a:schemeClr val="bg1"/>
          </a:solidFill>
          <a:ln w="9525">
            <a:solidFill>
              <a:srgbClr val="0070C0"/>
            </a:solidFill>
            <a:miter lim="800000"/>
            <a:headEnd/>
            <a:tailEnd/>
          </a:ln>
        </p:spPr>
        <p:txBody>
          <a:bodyPr>
            <a:spAutoFit/>
          </a:bodyPr>
          <a:lstStyle/>
          <a:p>
            <a:r>
              <a:rPr lang="de-DE" sz="1600"/>
              <a:t>2. Administrator bekommt links ein Verwaltungs-menü und hat die Möglichkeit zur Mitglieder- und Vereinsverwaltung</a:t>
            </a:r>
          </a:p>
        </p:txBody>
      </p:sp>
      <p:sp>
        <p:nvSpPr>
          <p:cNvPr id="14" name="Rechteck 13"/>
          <p:cNvSpPr>
            <a:spLocks noChangeArrowheads="1"/>
          </p:cNvSpPr>
          <p:nvPr/>
        </p:nvSpPr>
        <p:spPr bwMode="auto">
          <a:xfrm>
            <a:off x="4302125" y="1736725"/>
            <a:ext cx="4572000" cy="584200"/>
          </a:xfrm>
          <a:prstGeom prst="rect">
            <a:avLst/>
          </a:prstGeom>
          <a:solidFill>
            <a:schemeClr val="bg1"/>
          </a:solidFill>
          <a:ln w="9525">
            <a:solidFill>
              <a:srgbClr val="0070C0"/>
            </a:solidFill>
            <a:miter lim="800000"/>
            <a:headEnd/>
            <a:tailEnd/>
          </a:ln>
        </p:spPr>
        <p:txBody>
          <a:bodyPr>
            <a:spAutoFit/>
          </a:bodyPr>
          <a:lstStyle/>
          <a:p>
            <a:r>
              <a:rPr lang="de-DE" sz="1600"/>
              <a:t>1. Das Recht kann einem Mitglied nur vom Administrator des LV vergeben werden</a:t>
            </a:r>
          </a:p>
        </p:txBody>
      </p:sp>
      <p:sp>
        <p:nvSpPr>
          <p:cNvPr id="15" name="Rechteck 14"/>
          <p:cNvSpPr>
            <a:spLocks noChangeArrowheads="1"/>
          </p:cNvSpPr>
          <p:nvPr/>
        </p:nvSpPr>
        <p:spPr bwMode="auto">
          <a:xfrm>
            <a:off x="4295775" y="3417888"/>
            <a:ext cx="4572000" cy="584200"/>
          </a:xfrm>
          <a:prstGeom prst="rect">
            <a:avLst/>
          </a:prstGeom>
          <a:solidFill>
            <a:schemeClr val="bg1"/>
          </a:solidFill>
          <a:ln w="9525">
            <a:solidFill>
              <a:srgbClr val="0070C0"/>
            </a:solidFill>
            <a:miter lim="800000"/>
            <a:headEnd/>
            <a:tailEnd/>
          </a:ln>
        </p:spPr>
        <p:txBody>
          <a:bodyPr>
            <a:spAutoFit/>
          </a:bodyPr>
          <a:lstStyle/>
          <a:p>
            <a:r>
              <a:rPr lang="de-DE" sz="1600"/>
              <a:t>3. Darf innerhalb des KV und der Ortsvereine des KV Rechte an Mitglieder vergeben.</a:t>
            </a:r>
          </a:p>
        </p:txBody>
      </p:sp>
      <p:sp>
        <p:nvSpPr>
          <p:cNvPr id="17" name="Rechteck 16"/>
          <p:cNvSpPr>
            <a:spLocks noChangeArrowheads="1"/>
          </p:cNvSpPr>
          <p:nvPr/>
        </p:nvSpPr>
        <p:spPr bwMode="auto">
          <a:xfrm>
            <a:off x="4303713" y="4149725"/>
            <a:ext cx="4572000" cy="584200"/>
          </a:xfrm>
          <a:prstGeom prst="rect">
            <a:avLst/>
          </a:prstGeom>
          <a:solidFill>
            <a:schemeClr val="bg1"/>
          </a:solidFill>
          <a:ln w="9525">
            <a:solidFill>
              <a:srgbClr val="0070C0"/>
            </a:solidFill>
            <a:miter lim="800000"/>
            <a:headEnd/>
            <a:tailEnd/>
          </a:ln>
        </p:spPr>
        <p:txBody>
          <a:bodyPr>
            <a:spAutoFit/>
          </a:bodyPr>
          <a:lstStyle/>
          <a:p>
            <a:r>
              <a:rPr lang="de-DE" sz="1600"/>
              <a:t>4. Kann Mitglieder leicht von einem OV zum anderen verschieben (Zeitersparnis).</a:t>
            </a:r>
          </a:p>
        </p:txBody>
      </p:sp>
      <p:sp>
        <p:nvSpPr>
          <p:cNvPr id="19" name="Rechteck 18"/>
          <p:cNvSpPr>
            <a:spLocks noChangeArrowheads="1"/>
          </p:cNvSpPr>
          <p:nvPr/>
        </p:nvSpPr>
        <p:spPr bwMode="auto">
          <a:xfrm>
            <a:off x="4303713" y="5049838"/>
            <a:ext cx="4573587" cy="338137"/>
          </a:xfrm>
          <a:prstGeom prst="rect">
            <a:avLst/>
          </a:prstGeom>
          <a:solidFill>
            <a:schemeClr val="bg1"/>
          </a:solidFill>
          <a:ln w="9525">
            <a:solidFill>
              <a:srgbClr val="0070C0"/>
            </a:solidFill>
            <a:miter lim="800000"/>
            <a:headEnd/>
            <a:tailEnd/>
          </a:ln>
        </p:spPr>
        <p:txBody>
          <a:bodyPr wrap="none">
            <a:spAutoFit/>
          </a:bodyPr>
          <a:lstStyle/>
          <a:p>
            <a:r>
              <a:rPr lang="de-DE" sz="1600"/>
              <a:t>5. Hat keinen TGRDEU-Zugang in dieser Konstellation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963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1" presetClass="entr" presetSubtype="0" fill="hold" nodeType="clickEffect">
                                  <p:stCondLst>
                                    <p:cond delay="0"/>
                                  </p:stCondLst>
                                  <p:childTnLst>
                                    <p:set>
                                      <p:cBhvr>
                                        <p:cTn id="42" dur="1" fill="hold">
                                          <p:stCondLst>
                                            <p:cond delay="0"/>
                                          </p:stCondLst>
                                        </p:cTn>
                                        <p:tgtEl>
                                          <p:spTgt spid="69634"/>
                                        </p:tgtEl>
                                        <p:attrNameLst>
                                          <p:attrName>style.visibility</p:attrName>
                                        </p:attrNameLst>
                                      </p:cBhvr>
                                      <p:to>
                                        <p:strVal val="visible"/>
                                      </p:to>
                                    </p:set>
                                    <p:anim calcmode="lin" valueType="num">
                                      <p:cBhvr>
                                        <p:cTn id="43" dur="1000" fill="hold"/>
                                        <p:tgtEl>
                                          <p:spTgt spid="69634"/>
                                        </p:tgtEl>
                                        <p:attrNameLst>
                                          <p:attrName>ppt_w</p:attrName>
                                        </p:attrNameLst>
                                      </p:cBhvr>
                                      <p:tavLst>
                                        <p:tav tm="0">
                                          <p:val>
                                            <p:fltVal val="0"/>
                                          </p:val>
                                        </p:tav>
                                        <p:tav tm="100000">
                                          <p:val>
                                            <p:strVal val="#ppt_w"/>
                                          </p:val>
                                        </p:tav>
                                      </p:tavLst>
                                    </p:anim>
                                    <p:anim calcmode="lin" valueType="num">
                                      <p:cBhvr>
                                        <p:cTn id="44" dur="1000" fill="hold"/>
                                        <p:tgtEl>
                                          <p:spTgt spid="69634"/>
                                        </p:tgtEl>
                                        <p:attrNameLst>
                                          <p:attrName>ppt_h</p:attrName>
                                        </p:attrNameLst>
                                      </p:cBhvr>
                                      <p:tavLst>
                                        <p:tav tm="0">
                                          <p:val>
                                            <p:fltVal val="0"/>
                                          </p:val>
                                        </p:tav>
                                        <p:tav tm="100000">
                                          <p:val>
                                            <p:strVal val="#ppt_h"/>
                                          </p:val>
                                        </p:tav>
                                      </p:tavLst>
                                    </p:anim>
                                    <p:anim calcmode="lin" valueType="num">
                                      <p:cBhvr>
                                        <p:cTn id="45" dur="1000" fill="hold"/>
                                        <p:tgtEl>
                                          <p:spTgt spid="69634"/>
                                        </p:tgtEl>
                                        <p:attrNameLst>
                                          <p:attrName>style.rotation</p:attrName>
                                        </p:attrNameLst>
                                      </p:cBhvr>
                                      <p:tavLst>
                                        <p:tav tm="0">
                                          <p:val>
                                            <p:fltVal val="90"/>
                                          </p:val>
                                        </p:tav>
                                        <p:tav tm="100000">
                                          <p:val>
                                            <p:fltVal val="0"/>
                                          </p:val>
                                        </p:tav>
                                      </p:tavLst>
                                    </p:anim>
                                    <p:animEffect transition="in" filter="fade">
                                      <p:cBhvr>
                                        <p:cTn id="46" dur="1000"/>
                                        <p:tgtEl>
                                          <p:spTgt spid="69634"/>
                                        </p:tgtEl>
                                      </p:cBhvr>
                                    </p:animEffect>
                                  </p:childTnLst>
                                </p:cTn>
                              </p:par>
                            </p:childTnLst>
                          </p:cTn>
                        </p:par>
                      </p:childTnLst>
                    </p:cTn>
                  </p:par>
                </p:childTnLst>
              </p:cTn>
              <p:nextCondLst>
                <p:cond evt="onClick" delay="0">
                  <p:tgtEl>
                    <p:spTgt spid="69635"/>
                  </p:tgtEl>
                </p:cond>
              </p:nextCondLst>
            </p:seq>
            <p:seq concurrent="1" nextAc="seek">
              <p:cTn id="47" restart="whenNotActive" fill="hold" evtFilter="cancelBubble" nodeType="interactiveSeq">
                <p:stCondLst>
                  <p:cond evt="onClick" delay="0">
                    <p:tgtEl>
                      <p:spTgt spid="6963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1" presetClass="exit" presetSubtype="0" fill="hold" nodeType="clickEffect">
                                  <p:stCondLst>
                                    <p:cond delay="0"/>
                                  </p:stCondLst>
                                  <p:childTnLst>
                                    <p:anim calcmode="lin" valueType="num">
                                      <p:cBhvr>
                                        <p:cTn id="51" dur="1000"/>
                                        <p:tgtEl>
                                          <p:spTgt spid="69634"/>
                                        </p:tgtEl>
                                        <p:attrNameLst>
                                          <p:attrName>ppt_w</p:attrName>
                                        </p:attrNameLst>
                                      </p:cBhvr>
                                      <p:tavLst>
                                        <p:tav tm="0">
                                          <p:val>
                                            <p:strVal val="ppt_w"/>
                                          </p:val>
                                        </p:tav>
                                        <p:tav tm="100000">
                                          <p:val>
                                            <p:fltVal val="0"/>
                                          </p:val>
                                        </p:tav>
                                      </p:tavLst>
                                    </p:anim>
                                    <p:anim calcmode="lin" valueType="num">
                                      <p:cBhvr>
                                        <p:cTn id="52" dur="1000"/>
                                        <p:tgtEl>
                                          <p:spTgt spid="69634"/>
                                        </p:tgtEl>
                                        <p:attrNameLst>
                                          <p:attrName>ppt_h</p:attrName>
                                        </p:attrNameLst>
                                      </p:cBhvr>
                                      <p:tavLst>
                                        <p:tav tm="0">
                                          <p:val>
                                            <p:strVal val="ppt_h"/>
                                          </p:val>
                                        </p:tav>
                                        <p:tav tm="100000">
                                          <p:val>
                                            <p:fltVal val="0"/>
                                          </p:val>
                                        </p:tav>
                                      </p:tavLst>
                                    </p:anim>
                                    <p:anim calcmode="lin" valueType="num">
                                      <p:cBhvr>
                                        <p:cTn id="53" dur="1000"/>
                                        <p:tgtEl>
                                          <p:spTgt spid="69634"/>
                                        </p:tgtEl>
                                        <p:attrNameLst>
                                          <p:attrName>style.rotation</p:attrName>
                                        </p:attrNameLst>
                                      </p:cBhvr>
                                      <p:tavLst>
                                        <p:tav tm="0">
                                          <p:val>
                                            <p:fltVal val="0"/>
                                          </p:val>
                                        </p:tav>
                                        <p:tav tm="100000">
                                          <p:val>
                                            <p:fltVal val="90"/>
                                          </p:val>
                                        </p:tav>
                                      </p:tavLst>
                                    </p:anim>
                                    <p:animEffect transition="out" filter="fade">
                                      <p:cBhvr>
                                        <p:cTn id="54" dur="1000"/>
                                        <p:tgtEl>
                                          <p:spTgt spid="69634"/>
                                        </p:tgtEl>
                                      </p:cBhvr>
                                    </p:animEffect>
                                    <p:set>
                                      <p:cBhvr>
                                        <p:cTn id="55" dur="1" fill="hold">
                                          <p:stCondLst>
                                            <p:cond delay="999"/>
                                          </p:stCondLst>
                                        </p:cTn>
                                        <p:tgtEl>
                                          <p:spTgt spid="69634"/>
                                        </p:tgtEl>
                                        <p:attrNameLst>
                                          <p:attrName>style.visibility</p:attrName>
                                        </p:attrNameLst>
                                      </p:cBhvr>
                                      <p:to>
                                        <p:strVal val="hidden"/>
                                      </p:to>
                                    </p:set>
                                  </p:childTnLst>
                                </p:cTn>
                              </p:par>
                            </p:childTnLst>
                          </p:cTn>
                        </p:par>
                      </p:childTnLst>
                    </p:cTn>
                  </p:par>
                </p:childTnLst>
              </p:cTn>
              <p:nextCondLst>
                <p:cond evt="onClick" delay="0">
                  <p:tgtEl>
                    <p:spTgt spid="69634"/>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1" presetClass="entr" presetSubtype="0" fill="hold" nodeType="clickEffect">
                                  <p:stCondLst>
                                    <p:cond delay="0"/>
                                  </p:stCondLst>
                                  <p:childTnLst>
                                    <p:set>
                                      <p:cBhvr>
                                        <p:cTn id="60" dur="1" fill="hold">
                                          <p:stCondLst>
                                            <p:cond delay="0"/>
                                          </p:stCondLst>
                                        </p:cTn>
                                        <p:tgtEl>
                                          <p:spTgt spid="69636"/>
                                        </p:tgtEl>
                                        <p:attrNameLst>
                                          <p:attrName>style.visibility</p:attrName>
                                        </p:attrNameLst>
                                      </p:cBhvr>
                                      <p:to>
                                        <p:strVal val="visible"/>
                                      </p:to>
                                    </p:set>
                                    <p:anim calcmode="lin" valueType="num">
                                      <p:cBhvr>
                                        <p:cTn id="61" dur="1000" fill="hold"/>
                                        <p:tgtEl>
                                          <p:spTgt spid="69636"/>
                                        </p:tgtEl>
                                        <p:attrNameLst>
                                          <p:attrName>ppt_w</p:attrName>
                                        </p:attrNameLst>
                                      </p:cBhvr>
                                      <p:tavLst>
                                        <p:tav tm="0">
                                          <p:val>
                                            <p:fltVal val="0"/>
                                          </p:val>
                                        </p:tav>
                                        <p:tav tm="100000">
                                          <p:val>
                                            <p:strVal val="#ppt_w"/>
                                          </p:val>
                                        </p:tav>
                                      </p:tavLst>
                                    </p:anim>
                                    <p:anim calcmode="lin" valueType="num">
                                      <p:cBhvr>
                                        <p:cTn id="62" dur="1000" fill="hold"/>
                                        <p:tgtEl>
                                          <p:spTgt spid="69636"/>
                                        </p:tgtEl>
                                        <p:attrNameLst>
                                          <p:attrName>ppt_h</p:attrName>
                                        </p:attrNameLst>
                                      </p:cBhvr>
                                      <p:tavLst>
                                        <p:tav tm="0">
                                          <p:val>
                                            <p:fltVal val="0"/>
                                          </p:val>
                                        </p:tav>
                                        <p:tav tm="100000">
                                          <p:val>
                                            <p:strVal val="#ppt_h"/>
                                          </p:val>
                                        </p:tav>
                                      </p:tavLst>
                                    </p:anim>
                                    <p:anim calcmode="lin" valueType="num">
                                      <p:cBhvr>
                                        <p:cTn id="63" dur="1000" fill="hold"/>
                                        <p:tgtEl>
                                          <p:spTgt spid="69636"/>
                                        </p:tgtEl>
                                        <p:attrNameLst>
                                          <p:attrName>style.rotation</p:attrName>
                                        </p:attrNameLst>
                                      </p:cBhvr>
                                      <p:tavLst>
                                        <p:tav tm="0">
                                          <p:val>
                                            <p:fltVal val="90"/>
                                          </p:val>
                                        </p:tav>
                                        <p:tav tm="100000">
                                          <p:val>
                                            <p:fltVal val="0"/>
                                          </p:val>
                                        </p:tav>
                                      </p:tavLst>
                                    </p:anim>
                                    <p:animEffect transition="in" filter="fade">
                                      <p:cBhvr>
                                        <p:cTn id="64" dur="1000"/>
                                        <p:tgtEl>
                                          <p:spTgt spid="69636"/>
                                        </p:tgtEl>
                                      </p:cBhvr>
                                    </p:animEffect>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69636"/>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1" presetClass="exit" presetSubtype="0" fill="hold" nodeType="clickEffect">
                                  <p:stCondLst>
                                    <p:cond delay="0"/>
                                  </p:stCondLst>
                                  <p:childTnLst>
                                    <p:anim calcmode="lin" valueType="num">
                                      <p:cBhvr>
                                        <p:cTn id="69" dur="1000"/>
                                        <p:tgtEl>
                                          <p:spTgt spid="69636"/>
                                        </p:tgtEl>
                                        <p:attrNameLst>
                                          <p:attrName>ppt_w</p:attrName>
                                        </p:attrNameLst>
                                      </p:cBhvr>
                                      <p:tavLst>
                                        <p:tav tm="0">
                                          <p:val>
                                            <p:strVal val="ppt_w"/>
                                          </p:val>
                                        </p:tav>
                                        <p:tav tm="100000">
                                          <p:val>
                                            <p:fltVal val="0"/>
                                          </p:val>
                                        </p:tav>
                                      </p:tavLst>
                                    </p:anim>
                                    <p:anim calcmode="lin" valueType="num">
                                      <p:cBhvr>
                                        <p:cTn id="70" dur="1000"/>
                                        <p:tgtEl>
                                          <p:spTgt spid="69636"/>
                                        </p:tgtEl>
                                        <p:attrNameLst>
                                          <p:attrName>ppt_h</p:attrName>
                                        </p:attrNameLst>
                                      </p:cBhvr>
                                      <p:tavLst>
                                        <p:tav tm="0">
                                          <p:val>
                                            <p:strVal val="ppt_h"/>
                                          </p:val>
                                        </p:tav>
                                        <p:tav tm="100000">
                                          <p:val>
                                            <p:fltVal val="0"/>
                                          </p:val>
                                        </p:tav>
                                      </p:tavLst>
                                    </p:anim>
                                    <p:anim calcmode="lin" valueType="num">
                                      <p:cBhvr>
                                        <p:cTn id="71" dur="1000"/>
                                        <p:tgtEl>
                                          <p:spTgt spid="69636"/>
                                        </p:tgtEl>
                                        <p:attrNameLst>
                                          <p:attrName>style.rotation</p:attrName>
                                        </p:attrNameLst>
                                      </p:cBhvr>
                                      <p:tavLst>
                                        <p:tav tm="0">
                                          <p:val>
                                            <p:fltVal val="0"/>
                                          </p:val>
                                        </p:tav>
                                        <p:tav tm="100000">
                                          <p:val>
                                            <p:fltVal val="90"/>
                                          </p:val>
                                        </p:tav>
                                      </p:tavLst>
                                    </p:anim>
                                    <p:animEffect transition="out" filter="fade">
                                      <p:cBhvr>
                                        <p:cTn id="72" dur="1000"/>
                                        <p:tgtEl>
                                          <p:spTgt spid="69636"/>
                                        </p:tgtEl>
                                      </p:cBhvr>
                                    </p:animEffect>
                                    <p:set>
                                      <p:cBhvr>
                                        <p:cTn id="73" dur="1" fill="hold">
                                          <p:stCondLst>
                                            <p:cond delay="999"/>
                                          </p:stCondLst>
                                        </p:cTn>
                                        <p:tgtEl>
                                          <p:spTgt spid="69636"/>
                                        </p:tgtEl>
                                        <p:attrNameLst>
                                          <p:attrName>style.visibility</p:attrName>
                                        </p:attrNameLst>
                                      </p:cBhvr>
                                      <p:to>
                                        <p:strVal val="hidden"/>
                                      </p:to>
                                    </p:set>
                                  </p:childTnLst>
                                </p:cTn>
                              </p:par>
                            </p:childTnLst>
                          </p:cTn>
                        </p:par>
                      </p:childTnLst>
                    </p:cTn>
                  </p:par>
                </p:childTnLst>
              </p:cTn>
              <p:nextCondLst>
                <p:cond evt="onClick" delay="0">
                  <p:tgtEl>
                    <p:spTgt spid="69636"/>
                  </p:tgtEl>
                </p:cond>
              </p:nextCondLst>
            </p:seq>
          </p:childTnLst>
        </p:cTn>
      </p:par>
    </p:tnLst>
    <p:bldLst>
      <p:bldP spid="13" grpId="0" animBg="1"/>
      <p:bldP spid="14" grpId="0" animBg="1"/>
      <p:bldP spid="15" grpId="0" animBg="1"/>
      <p:bldP spid="17"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588"/>
            <a:ext cx="1127125" cy="346075"/>
          </a:xfrm>
        </p:spPr>
        <p:txBody>
          <a:bodyPr rtlCol="0">
            <a:normAutofit fontScale="90000"/>
          </a:bodyPr>
          <a:lstStyle/>
          <a:p>
            <a:pPr algn="l" eaLnBrk="1" fontAlgn="auto" hangingPunct="1">
              <a:spcAft>
                <a:spcPts val="0"/>
              </a:spcAft>
              <a:defRPr/>
            </a:pPr>
            <a:r>
              <a:rPr lang="de-DE" sz="1800" b="1" u="sng" dirty="0" smtClean="0">
                <a:solidFill>
                  <a:srgbClr val="0070C0"/>
                </a:solidFill>
              </a:rPr>
              <a:t>Begriffe</a:t>
            </a:r>
          </a:p>
        </p:txBody>
      </p:sp>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9881BAC1-D520-47A0-B003-CF9E949353E3}" type="slidenum">
              <a:rPr lang="de-DE"/>
              <a:pPr>
                <a:defRPr/>
              </a:pPr>
              <a:t>2</a:t>
            </a:fld>
            <a:endParaRPr lang="de-DE"/>
          </a:p>
        </p:txBody>
      </p:sp>
      <p:pic>
        <p:nvPicPr>
          <p:cNvPr id="8198"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m 9"/>
          <p:cNvGraphicFramePr/>
          <p:nvPr/>
        </p:nvGraphicFramePr>
        <p:xfrm>
          <a:off x="251520" y="1268760"/>
          <a:ext cx="8432105" cy="4673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4"/>
          </p:nvPr>
        </p:nvSpPr>
        <p:spPr/>
        <p:txBody>
          <a:bodyPr/>
          <a:lstStyle/>
          <a:p>
            <a:pPr>
              <a:defRPr/>
            </a:pPr>
            <a:r>
              <a:rPr lang="de-DE"/>
              <a:t>16.05.2011</a:t>
            </a:r>
          </a:p>
        </p:txBody>
      </p:sp>
      <p:sp>
        <p:nvSpPr>
          <p:cNvPr id="3" name="Fußzeilenplatzhalter 2"/>
          <p:cNvSpPr>
            <a:spLocks noGrp="1"/>
          </p:cNvSpPr>
          <p:nvPr>
            <p:ph type="ftr" sz="quarter" idx="15"/>
          </p:nvPr>
        </p:nvSpPr>
        <p:spPr/>
        <p:txBody>
          <a:bodyPr/>
          <a:lstStyle/>
          <a:p>
            <a:pPr>
              <a:defRPr/>
            </a:pPr>
            <a:r>
              <a:rPr lang="de-DE"/>
              <a:t>WAYMARK - Marketing und Neue Medien</a:t>
            </a:r>
          </a:p>
        </p:txBody>
      </p:sp>
      <p:sp>
        <p:nvSpPr>
          <p:cNvPr id="4" name="Foliennummernplatzhalter 3"/>
          <p:cNvSpPr>
            <a:spLocks noGrp="1"/>
          </p:cNvSpPr>
          <p:nvPr>
            <p:ph type="sldNum" sz="quarter" idx="16"/>
          </p:nvPr>
        </p:nvSpPr>
        <p:spPr/>
        <p:txBody>
          <a:bodyPr/>
          <a:lstStyle/>
          <a:p>
            <a:pPr>
              <a:defRPr/>
            </a:pPr>
            <a:r>
              <a:rPr lang="de-DE"/>
              <a:t>Folie </a:t>
            </a:r>
            <a:fld id="{86A8D08C-4557-4D47-B8F1-AAA32379354B}" type="slidenum">
              <a:rPr lang="de-DE"/>
              <a:pPr>
                <a:defRPr/>
              </a:pPr>
              <a:t>20</a:t>
            </a:fld>
            <a:endParaRPr lang="de-DE"/>
          </a:p>
        </p:txBody>
      </p:sp>
      <p:sp>
        <p:nvSpPr>
          <p:cNvPr id="25605" name="Textfeld 4"/>
          <p:cNvSpPr txBox="1">
            <a:spLocks noChangeArrowheads="1"/>
          </p:cNvSpPr>
          <p:nvPr/>
        </p:nvSpPr>
        <p:spPr bwMode="auto">
          <a:xfrm>
            <a:off x="250825" y="80963"/>
            <a:ext cx="7089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solidFill>
                  <a:srgbClr val="0070C0"/>
                </a:solidFill>
              </a:rPr>
              <a:t>Szenarien bei Zugangsberechtigungen – Administrator OV (Vereine und Benutzer)</a:t>
            </a:r>
          </a:p>
        </p:txBody>
      </p:sp>
      <p:graphicFrame>
        <p:nvGraphicFramePr>
          <p:cNvPr id="11" name="Tabelle 10"/>
          <p:cNvGraphicFramePr>
            <a:graphicFrameLocks noGrp="1"/>
          </p:cNvGraphicFramePr>
          <p:nvPr/>
        </p:nvGraphicFramePr>
        <p:xfrm>
          <a:off x="250825" y="765175"/>
          <a:ext cx="8642350" cy="949650"/>
        </p:xfrm>
        <a:graphic>
          <a:graphicData uri="http://schemas.openxmlformats.org/drawingml/2006/table">
            <a:tbl>
              <a:tblPr firstRow="1" bandRow="1">
                <a:tableStyleId>{5C22544A-7EE6-4342-B048-85BDC9FD1C3A}</a:tableStyleId>
              </a:tblPr>
              <a:tblGrid>
                <a:gridCol w="3421784"/>
                <a:gridCol w="972105"/>
                <a:gridCol w="1008109"/>
                <a:gridCol w="3240352"/>
              </a:tblGrid>
              <a:tr h="370592">
                <a:tc>
                  <a:txBody>
                    <a:bodyPr/>
                    <a:lstStyle/>
                    <a:p>
                      <a:pPr algn="ctr"/>
                      <a:r>
                        <a:rPr lang="de-DE" sz="1800" smtClean="0"/>
                        <a:t>Ziel</a:t>
                      </a:r>
                      <a:endParaRPr lang="de-DE" sz="1800"/>
                    </a:p>
                  </a:txBody>
                  <a:tcPr marT="45689" marB="456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z="1800" smtClean="0"/>
                        <a:t>Menü</a:t>
                      </a:r>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z="1800" smtClean="0"/>
                        <a:t>Rechte</a:t>
                      </a:r>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z="1800" smtClean="0"/>
                        <a:t>Funktion/ Erläuterung</a:t>
                      </a:r>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78733">
                <a:tc>
                  <a:txBody>
                    <a:bodyPr/>
                    <a:lstStyle/>
                    <a:p>
                      <a:r>
                        <a:rPr lang="de-DE" sz="1600" smtClean="0"/>
                        <a:t>Administrator </a:t>
                      </a:r>
                      <a:br>
                        <a:rPr lang="de-DE" sz="1600" smtClean="0"/>
                      </a:br>
                      <a:r>
                        <a:rPr lang="de-DE" sz="1600" smtClean="0"/>
                        <a:t>„Vereine und Benutzer“ im OV </a:t>
                      </a:r>
                      <a:endParaRPr lang="de-DE" sz="1600"/>
                    </a:p>
                  </a:txBody>
                  <a:tcPr marT="45689" marB="456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de-DE" sz="18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buNone/>
                      </a:pPr>
                      <a:endParaRPr lang="de-DE" sz="1600"/>
                    </a:p>
                  </a:txBody>
                  <a:tcPr marT="45689" marB="4568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60463"/>
            <a:ext cx="54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324100"/>
            <a:ext cx="22987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4263" y="1160463"/>
            <a:ext cx="541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6075" y="3068638"/>
            <a:ext cx="4730750"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2075" y="1160463"/>
            <a:ext cx="542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a:spLocks noChangeArrowheads="1"/>
          </p:cNvSpPr>
          <p:nvPr/>
        </p:nvSpPr>
        <p:spPr bwMode="auto">
          <a:xfrm>
            <a:off x="3668713" y="3429000"/>
            <a:ext cx="5202237" cy="338138"/>
          </a:xfrm>
          <a:prstGeom prst="rect">
            <a:avLst/>
          </a:prstGeom>
          <a:solidFill>
            <a:schemeClr val="bg1"/>
          </a:solidFill>
          <a:ln w="9525">
            <a:solidFill>
              <a:srgbClr val="0070C0"/>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Administrator hat keinen TGRDEU-Zugang!</a:t>
            </a:r>
          </a:p>
        </p:txBody>
      </p:sp>
      <p:sp>
        <p:nvSpPr>
          <p:cNvPr id="10" name="Rechteck 9"/>
          <p:cNvSpPr>
            <a:spLocks noChangeArrowheads="1"/>
          </p:cNvSpPr>
          <p:nvPr/>
        </p:nvSpPr>
        <p:spPr bwMode="auto">
          <a:xfrm>
            <a:off x="3665538" y="2941638"/>
            <a:ext cx="5205412" cy="338137"/>
          </a:xfrm>
          <a:prstGeom prst="rect">
            <a:avLst/>
          </a:prstGeom>
          <a:solidFill>
            <a:schemeClr val="bg1"/>
          </a:solidFill>
          <a:ln w="9525">
            <a:solidFill>
              <a:srgbClr val="0070C0"/>
            </a:solidFill>
            <a:miter lim="800000"/>
            <a:headEnd/>
            <a:tailEnd/>
          </a:ln>
        </p:spPr>
        <p:txBody>
          <a:bodyPr>
            <a:spAutoFit/>
          </a:bodyPr>
          <a:lstStyle/>
          <a:p>
            <a:r>
              <a:rPr lang="de-DE" sz="1600"/>
              <a:t>Darf innerhalb des OV Rechte an Mitglieder vergeben. </a:t>
            </a:r>
          </a:p>
        </p:txBody>
      </p:sp>
      <p:sp>
        <p:nvSpPr>
          <p:cNvPr id="13" name="Rechteck 12"/>
          <p:cNvSpPr>
            <a:spLocks noChangeArrowheads="1"/>
          </p:cNvSpPr>
          <p:nvPr/>
        </p:nvSpPr>
        <p:spPr bwMode="auto">
          <a:xfrm>
            <a:off x="3665538" y="1793875"/>
            <a:ext cx="5221287" cy="339725"/>
          </a:xfrm>
          <a:prstGeom prst="rect">
            <a:avLst/>
          </a:prstGeom>
          <a:solidFill>
            <a:schemeClr val="bg1"/>
          </a:solidFill>
          <a:ln w="9525">
            <a:solidFill>
              <a:srgbClr val="0070C0"/>
            </a:solidFill>
            <a:miter lim="800000"/>
            <a:headEnd/>
            <a:tailEnd/>
          </a:ln>
        </p:spPr>
        <p:txBody>
          <a:bodyPr>
            <a:spAutoFit/>
          </a:bodyPr>
          <a:lstStyle/>
          <a:p>
            <a:r>
              <a:rPr lang="de-DE" sz="1600"/>
              <a:t>Das Recht kann vom Administrator des KV vergeben werden.</a:t>
            </a:r>
          </a:p>
        </p:txBody>
      </p:sp>
      <p:sp>
        <p:nvSpPr>
          <p:cNvPr id="15" name="Rechteck 14"/>
          <p:cNvSpPr>
            <a:spLocks noChangeArrowheads="1"/>
          </p:cNvSpPr>
          <p:nvPr/>
        </p:nvSpPr>
        <p:spPr bwMode="auto">
          <a:xfrm>
            <a:off x="3665538" y="2205038"/>
            <a:ext cx="5224462" cy="584200"/>
          </a:xfrm>
          <a:prstGeom prst="rect">
            <a:avLst/>
          </a:prstGeom>
          <a:solidFill>
            <a:schemeClr val="bg1"/>
          </a:solidFill>
          <a:ln w="9525">
            <a:solidFill>
              <a:srgbClr val="0070C0"/>
            </a:solidFill>
            <a:miter lim="800000"/>
            <a:headEnd/>
            <a:tailEnd/>
          </a:ln>
        </p:spPr>
        <p:txBody>
          <a:bodyPr>
            <a:spAutoFit/>
          </a:bodyPr>
          <a:lstStyle/>
          <a:p>
            <a:r>
              <a:rPr lang="de-DE" sz="1600"/>
              <a:t>Administrator bekommt Verwaltungsmenü und hat die Möglichkeit zur Mitglieder- und Vereinsverwaltung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31" presetClass="exit" presetSubtype="0" fill="hold" nodeType="click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1"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fltVal val="0"/>
                                          </p:val>
                                        </p:tav>
                                        <p:tav tm="100000">
                                          <p:val>
                                            <p:strVal val="#ppt_w"/>
                                          </p:val>
                                        </p:tav>
                                      </p:tavLst>
                                    </p:anim>
                                    <p:anim calcmode="lin" valueType="num">
                                      <p:cBhvr>
                                        <p:cTn id="47" dur="1000" fill="hold"/>
                                        <p:tgtEl>
                                          <p:spTgt spid="8"/>
                                        </p:tgtEl>
                                        <p:attrNameLst>
                                          <p:attrName>ppt_h</p:attrName>
                                        </p:attrNameLst>
                                      </p:cBhvr>
                                      <p:tavLst>
                                        <p:tav tm="0">
                                          <p:val>
                                            <p:fltVal val="0"/>
                                          </p:val>
                                        </p:tav>
                                        <p:tav tm="100000">
                                          <p:val>
                                            <p:strVal val="#ppt_h"/>
                                          </p:val>
                                        </p:tav>
                                      </p:tavLst>
                                    </p:anim>
                                    <p:anim calcmode="lin" valueType="num">
                                      <p:cBhvr>
                                        <p:cTn id="48" dur="1000" fill="hold"/>
                                        <p:tgtEl>
                                          <p:spTgt spid="8"/>
                                        </p:tgtEl>
                                        <p:attrNameLst>
                                          <p:attrName>style.rotation</p:attrName>
                                        </p:attrNameLst>
                                      </p:cBhvr>
                                      <p:tavLst>
                                        <p:tav tm="0">
                                          <p:val>
                                            <p:fltVal val="90"/>
                                          </p:val>
                                        </p:tav>
                                        <p:tav tm="100000">
                                          <p:val>
                                            <p:fltVal val="0"/>
                                          </p:val>
                                        </p:tav>
                                      </p:tavLst>
                                    </p:anim>
                                    <p:animEffect transition="in" filter="fade">
                                      <p:cBhvr>
                                        <p:cTn id="49" dur="1000"/>
                                        <p:tgtEl>
                                          <p:spTgt spid="8"/>
                                        </p:tgtEl>
                                      </p:cBhvr>
                                    </p:animEffec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31" presetClass="exit" presetSubtype="0" fill="hold" nodeType="clickEffect">
                                  <p:stCondLst>
                                    <p:cond delay="0"/>
                                  </p:stCondLst>
                                  <p:childTnLst>
                                    <p:anim calcmode="lin" valueType="num">
                                      <p:cBhvr>
                                        <p:cTn id="54" dur="1000"/>
                                        <p:tgtEl>
                                          <p:spTgt spid="8"/>
                                        </p:tgtEl>
                                        <p:attrNameLst>
                                          <p:attrName>ppt_w</p:attrName>
                                        </p:attrNameLst>
                                      </p:cBhvr>
                                      <p:tavLst>
                                        <p:tav tm="0">
                                          <p:val>
                                            <p:strVal val="ppt_w"/>
                                          </p:val>
                                        </p:tav>
                                        <p:tav tm="100000">
                                          <p:val>
                                            <p:fltVal val="0"/>
                                          </p:val>
                                        </p:tav>
                                      </p:tavLst>
                                    </p:anim>
                                    <p:anim calcmode="lin" valueType="num">
                                      <p:cBhvr>
                                        <p:cTn id="55" dur="1000"/>
                                        <p:tgtEl>
                                          <p:spTgt spid="8"/>
                                        </p:tgtEl>
                                        <p:attrNameLst>
                                          <p:attrName>ppt_h</p:attrName>
                                        </p:attrNameLst>
                                      </p:cBhvr>
                                      <p:tavLst>
                                        <p:tav tm="0">
                                          <p:val>
                                            <p:strVal val="ppt_h"/>
                                          </p:val>
                                        </p:tav>
                                        <p:tav tm="100000">
                                          <p:val>
                                            <p:fltVal val="0"/>
                                          </p:val>
                                        </p:tav>
                                      </p:tavLst>
                                    </p:anim>
                                    <p:anim calcmode="lin" valueType="num">
                                      <p:cBhvr>
                                        <p:cTn id="56" dur="1000"/>
                                        <p:tgtEl>
                                          <p:spTgt spid="8"/>
                                        </p:tgtEl>
                                        <p:attrNameLst>
                                          <p:attrName>style.rotation</p:attrName>
                                        </p:attrNameLst>
                                      </p:cBhvr>
                                      <p:tavLst>
                                        <p:tav tm="0">
                                          <p:val>
                                            <p:fltVal val="0"/>
                                          </p:val>
                                        </p:tav>
                                        <p:tav tm="100000">
                                          <p:val>
                                            <p:fltVal val="90"/>
                                          </p:val>
                                        </p:tav>
                                      </p:tavLst>
                                    </p:anim>
                                    <p:animEffect transition="out" filter="fade">
                                      <p:cBhvr>
                                        <p:cTn id="57" dur="1000"/>
                                        <p:tgtEl>
                                          <p:spTgt spid="8"/>
                                        </p:tgtEl>
                                      </p:cBhvr>
                                    </p:animEffect>
                                    <p:set>
                                      <p:cBhvr>
                                        <p:cTn id="5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2" grpId="0" animBg="1"/>
      <p:bldP spid="10"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4"/>
          </p:nvPr>
        </p:nvSpPr>
        <p:spPr/>
        <p:txBody>
          <a:bodyPr/>
          <a:lstStyle/>
          <a:p>
            <a:pPr>
              <a:defRPr/>
            </a:pPr>
            <a:r>
              <a:rPr lang="de-DE"/>
              <a:t>16.05.2011</a:t>
            </a:r>
          </a:p>
        </p:txBody>
      </p:sp>
      <p:sp>
        <p:nvSpPr>
          <p:cNvPr id="3" name="Fußzeilenplatzhalter 2"/>
          <p:cNvSpPr>
            <a:spLocks noGrp="1"/>
          </p:cNvSpPr>
          <p:nvPr>
            <p:ph type="ftr" sz="quarter" idx="15"/>
          </p:nvPr>
        </p:nvSpPr>
        <p:spPr/>
        <p:txBody>
          <a:bodyPr/>
          <a:lstStyle/>
          <a:p>
            <a:pPr>
              <a:defRPr/>
            </a:pPr>
            <a:r>
              <a:rPr lang="de-DE"/>
              <a:t>WAYMARK - Marketing und Neue Medien</a:t>
            </a:r>
          </a:p>
        </p:txBody>
      </p:sp>
      <p:sp>
        <p:nvSpPr>
          <p:cNvPr id="4" name="Foliennummernplatzhalter 3"/>
          <p:cNvSpPr>
            <a:spLocks noGrp="1"/>
          </p:cNvSpPr>
          <p:nvPr>
            <p:ph type="sldNum" sz="quarter" idx="16"/>
          </p:nvPr>
        </p:nvSpPr>
        <p:spPr/>
        <p:txBody>
          <a:bodyPr/>
          <a:lstStyle/>
          <a:p>
            <a:pPr>
              <a:defRPr/>
            </a:pPr>
            <a:r>
              <a:rPr lang="de-DE"/>
              <a:t>Folie </a:t>
            </a:r>
            <a:fld id="{116AD690-76A4-4EDC-8223-051B389435EB}" type="slidenum">
              <a:rPr lang="de-DE"/>
              <a:pPr>
                <a:defRPr/>
              </a:pPr>
              <a:t>21</a:t>
            </a:fld>
            <a:endParaRPr lang="de-DE"/>
          </a:p>
        </p:txBody>
      </p:sp>
      <p:sp>
        <p:nvSpPr>
          <p:cNvPr id="26629" name="Textfeld 4"/>
          <p:cNvSpPr txBox="1">
            <a:spLocks noChangeArrowheads="1"/>
          </p:cNvSpPr>
          <p:nvPr/>
        </p:nvSpPr>
        <p:spPr bwMode="auto">
          <a:xfrm>
            <a:off x="250825" y="80963"/>
            <a:ext cx="6575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solidFill>
                  <a:srgbClr val="0070C0"/>
                </a:solidFill>
              </a:rPr>
              <a:t>Szenarien bei Zugangsberechtigungen – Administrator KV (Tiere und Zucht)</a:t>
            </a:r>
          </a:p>
        </p:txBody>
      </p:sp>
      <p:graphicFrame>
        <p:nvGraphicFramePr>
          <p:cNvPr id="14" name="Tabelle 13"/>
          <p:cNvGraphicFramePr>
            <a:graphicFrameLocks noGrp="1"/>
          </p:cNvGraphicFramePr>
          <p:nvPr/>
        </p:nvGraphicFramePr>
        <p:xfrm>
          <a:off x="250825" y="765175"/>
          <a:ext cx="8642350" cy="1193800"/>
        </p:xfrm>
        <a:graphic>
          <a:graphicData uri="http://schemas.openxmlformats.org/drawingml/2006/table">
            <a:tbl>
              <a:tblPr firstRow="1" bandRow="1">
                <a:tableStyleId>{5C22544A-7EE6-4342-B048-85BDC9FD1C3A}</a:tableStyleId>
              </a:tblPr>
              <a:tblGrid>
                <a:gridCol w="3421784"/>
                <a:gridCol w="972105"/>
                <a:gridCol w="1008109"/>
                <a:gridCol w="3240352"/>
              </a:tblGrid>
              <a:tr h="370840">
                <a:tc>
                  <a:txBody>
                    <a:bodyPr/>
                    <a:lstStyle/>
                    <a:p>
                      <a:pPr algn="ctr"/>
                      <a:r>
                        <a:rPr lang="de-DE" smtClean="0"/>
                        <a:t>Ziel</a:t>
                      </a:r>
                      <a:endParaRPr lang="de-DE"/>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mtClean="0"/>
                        <a:t>Menü</a:t>
                      </a:r>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mtClean="0"/>
                        <a:t>Rechte</a:t>
                      </a:r>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mtClean="0"/>
                        <a:t>Funktion/ Erläuterung</a:t>
                      </a:r>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r>
                        <a:rPr lang="de-DE" sz="1600" smtClean="0"/>
                        <a:t>Administrator </a:t>
                      </a:r>
                      <a:br>
                        <a:rPr lang="de-DE" sz="1600" smtClean="0"/>
                      </a:br>
                      <a:r>
                        <a:rPr lang="de-DE" sz="1600" smtClean="0"/>
                        <a:t>„Tiere und Zucht“ im KV </a:t>
                      </a:r>
                      <a:endParaRPr lang="de-DE" sz="160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de-DE" sz="1600" smtClean="0"/>
                        <a:t>aber Verleihung dieses Rechts wird der Menüpunkt TGRDEU frei gegeben</a:t>
                      </a:r>
                      <a:endParaRPr lang="de-DE" sz="16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068638"/>
            <a:ext cx="4733925"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2349500"/>
            <a:ext cx="22987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1160463"/>
            <a:ext cx="542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3463" y="1160463"/>
            <a:ext cx="542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 calcmode="lin" valueType="num">
                                      <p:cBhvr>
                                        <p:cTn id="7" dur="1000" fill="hold"/>
                                        <p:tgtEl>
                                          <p:spTgt spid="71683"/>
                                        </p:tgtEl>
                                        <p:attrNameLst>
                                          <p:attrName>ppt_w</p:attrName>
                                        </p:attrNameLst>
                                      </p:cBhvr>
                                      <p:tavLst>
                                        <p:tav tm="0">
                                          <p:val>
                                            <p:fltVal val="0"/>
                                          </p:val>
                                        </p:tav>
                                        <p:tav tm="100000">
                                          <p:val>
                                            <p:strVal val="#ppt_w"/>
                                          </p:val>
                                        </p:tav>
                                      </p:tavLst>
                                    </p:anim>
                                    <p:anim calcmode="lin" valueType="num">
                                      <p:cBhvr>
                                        <p:cTn id="8" dur="1000" fill="hold"/>
                                        <p:tgtEl>
                                          <p:spTgt spid="71683"/>
                                        </p:tgtEl>
                                        <p:attrNameLst>
                                          <p:attrName>ppt_h</p:attrName>
                                        </p:attrNameLst>
                                      </p:cBhvr>
                                      <p:tavLst>
                                        <p:tav tm="0">
                                          <p:val>
                                            <p:fltVal val="0"/>
                                          </p:val>
                                        </p:tav>
                                        <p:tav tm="100000">
                                          <p:val>
                                            <p:strVal val="#ppt_h"/>
                                          </p:val>
                                        </p:tav>
                                      </p:tavLst>
                                    </p:anim>
                                    <p:anim calcmode="lin" valueType="num">
                                      <p:cBhvr>
                                        <p:cTn id="9" dur="1000" fill="hold"/>
                                        <p:tgtEl>
                                          <p:spTgt spid="71683"/>
                                        </p:tgtEl>
                                        <p:attrNameLst>
                                          <p:attrName>style.rotation</p:attrName>
                                        </p:attrNameLst>
                                      </p:cBhvr>
                                      <p:tavLst>
                                        <p:tav tm="0">
                                          <p:val>
                                            <p:fltVal val="90"/>
                                          </p:val>
                                        </p:tav>
                                        <p:tav tm="100000">
                                          <p:val>
                                            <p:fltVal val="0"/>
                                          </p:val>
                                        </p:tav>
                                      </p:tavLst>
                                    </p:anim>
                                    <p:animEffect transition="in" filter="fade">
                                      <p:cBhvr>
                                        <p:cTn id="10" dur="1000"/>
                                        <p:tgtEl>
                                          <p:spTgt spid="71683"/>
                                        </p:tgtEl>
                                      </p:cBhvr>
                                    </p:animEffec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7168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1" presetClass="exit" presetSubtype="0" fill="hold" nodeType="clickEffect">
                                  <p:stCondLst>
                                    <p:cond delay="0"/>
                                  </p:stCondLst>
                                  <p:childTnLst>
                                    <p:anim calcmode="lin" valueType="num">
                                      <p:cBhvr>
                                        <p:cTn id="15" dur="1000"/>
                                        <p:tgtEl>
                                          <p:spTgt spid="71683"/>
                                        </p:tgtEl>
                                        <p:attrNameLst>
                                          <p:attrName>ppt_w</p:attrName>
                                        </p:attrNameLst>
                                      </p:cBhvr>
                                      <p:tavLst>
                                        <p:tav tm="0">
                                          <p:val>
                                            <p:strVal val="ppt_w"/>
                                          </p:val>
                                        </p:tav>
                                        <p:tav tm="100000">
                                          <p:val>
                                            <p:fltVal val="0"/>
                                          </p:val>
                                        </p:tav>
                                      </p:tavLst>
                                    </p:anim>
                                    <p:anim calcmode="lin" valueType="num">
                                      <p:cBhvr>
                                        <p:cTn id="16" dur="1000"/>
                                        <p:tgtEl>
                                          <p:spTgt spid="71683"/>
                                        </p:tgtEl>
                                        <p:attrNameLst>
                                          <p:attrName>ppt_h</p:attrName>
                                        </p:attrNameLst>
                                      </p:cBhvr>
                                      <p:tavLst>
                                        <p:tav tm="0">
                                          <p:val>
                                            <p:strVal val="ppt_h"/>
                                          </p:val>
                                        </p:tav>
                                        <p:tav tm="100000">
                                          <p:val>
                                            <p:fltVal val="0"/>
                                          </p:val>
                                        </p:tav>
                                      </p:tavLst>
                                    </p:anim>
                                    <p:anim calcmode="lin" valueType="num">
                                      <p:cBhvr>
                                        <p:cTn id="17" dur="1000"/>
                                        <p:tgtEl>
                                          <p:spTgt spid="71683"/>
                                        </p:tgtEl>
                                        <p:attrNameLst>
                                          <p:attrName>style.rotation</p:attrName>
                                        </p:attrNameLst>
                                      </p:cBhvr>
                                      <p:tavLst>
                                        <p:tav tm="0">
                                          <p:val>
                                            <p:fltVal val="0"/>
                                          </p:val>
                                        </p:tav>
                                        <p:tav tm="100000">
                                          <p:val>
                                            <p:fltVal val="90"/>
                                          </p:val>
                                        </p:tav>
                                      </p:tavLst>
                                    </p:anim>
                                    <p:animEffect transition="out" filter="fade">
                                      <p:cBhvr>
                                        <p:cTn id="18" dur="1000"/>
                                        <p:tgtEl>
                                          <p:spTgt spid="71683"/>
                                        </p:tgtEl>
                                      </p:cBhvr>
                                    </p:animEffect>
                                    <p:set>
                                      <p:cBhvr>
                                        <p:cTn id="19" dur="1" fill="hold">
                                          <p:stCondLst>
                                            <p:cond delay="999"/>
                                          </p:stCondLst>
                                        </p:cTn>
                                        <p:tgtEl>
                                          <p:spTgt spid="71683"/>
                                        </p:tgtEl>
                                        <p:attrNameLst>
                                          <p:attrName>style.visibility</p:attrName>
                                        </p:attrNameLst>
                                      </p:cBhvr>
                                      <p:to>
                                        <p:strVal val="hidden"/>
                                      </p:to>
                                    </p:set>
                                  </p:childTnLst>
                                </p:cTn>
                              </p:par>
                            </p:childTnLst>
                          </p:cTn>
                        </p:par>
                      </p:childTnLst>
                    </p:cTn>
                  </p:par>
                </p:childTnLst>
              </p:cTn>
              <p:nextCondLst>
                <p:cond evt="onClick" delay="0">
                  <p:tgtEl>
                    <p:spTgt spid="71683"/>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 calcmode="lin" valueType="num">
                                      <p:cBhvr>
                                        <p:cTn id="25" dur="1000" fill="hold"/>
                                        <p:tgtEl>
                                          <p:spTgt spid="71682"/>
                                        </p:tgtEl>
                                        <p:attrNameLst>
                                          <p:attrName>ppt_w</p:attrName>
                                        </p:attrNameLst>
                                      </p:cBhvr>
                                      <p:tavLst>
                                        <p:tav tm="0">
                                          <p:val>
                                            <p:fltVal val="0"/>
                                          </p:val>
                                        </p:tav>
                                        <p:tav tm="100000">
                                          <p:val>
                                            <p:strVal val="#ppt_w"/>
                                          </p:val>
                                        </p:tav>
                                      </p:tavLst>
                                    </p:anim>
                                    <p:anim calcmode="lin" valueType="num">
                                      <p:cBhvr>
                                        <p:cTn id="26" dur="1000" fill="hold"/>
                                        <p:tgtEl>
                                          <p:spTgt spid="71682"/>
                                        </p:tgtEl>
                                        <p:attrNameLst>
                                          <p:attrName>ppt_h</p:attrName>
                                        </p:attrNameLst>
                                      </p:cBhvr>
                                      <p:tavLst>
                                        <p:tav tm="0">
                                          <p:val>
                                            <p:fltVal val="0"/>
                                          </p:val>
                                        </p:tav>
                                        <p:tav tm="100000">
                                          <p:val>
                                            <p:strVal val="#ppt_h"/>
                                          </p:val>
                                        </p:tav>
                                      </p:tavLst>
                                    </p:anim>
                                    <p:anim calcmode="lin" valueType="num">
                                      <p:cBhvr>
                                        <p:cTn id="27" dur="1000" fill="hold"/>
                                        <p:tgtEl>
                                          <p:spTgt spid="71682"/>
                                        </p:tgtEl>
                                        <p:attrNameLst>
                                          <p:attrName>style.rotation</p:attrName>
                                        </p:attrNameLst>
                                      </p:cBhvr>
                                      <p:tavLst>
                                        <p:tav tm="0">
                                          <p:val>
                                            <p:fltVal val="90"/>
                                          </p:val>
                                        </p:tav>
                                        <p:tav tm="100000">
                                          <p:val>
                                            <p:fltVal val="0"/>
                                          </p:val>
                                        </p:tav>
                                      </p:tavLst>
                                    </p:anim>
                                    <p:animEffect transition="in" filter="fade">
                                      <p:cBhvr>
                                        <p:cTn id="28" dur="1000"/>
                                        <p:tgtEl>
                                          <p:spTgt spid="71682"/>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168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1" presetClass="exit" presetSubtype="0" fill="hold" nodeType="clickEffect">
                                  <p:stCondLst>
                                    <p:cond delay="0"/>
                                  </p:stCondLst>
                                  <p:childTnLst>
                                    <p:anim calcmode="lin" valueType="num">
                                      <p:cBhvr>
                                        <p:cTn id="33" dur="1000"/>
                                        <p:tgtEl>
                                          <p:spTgt spid="71682"/>
                                        </p:tgtEl>
                                        <p:attrNameLst>
                                          <p:attrName>ppt_w</p:attrName>
                                        </p:attrNameLst>
                                      </p:cBhvr>
                                      <p:tavLst>
                                        <p:tav tm="0">
                                          <p:val>
                                            <p:strVal val="ppt_w"/>
                                          </p:val>
                                        </p:tav>
                                        <p:tav tm="100000">
                                          <p:val>
                                            <p:fltVal val="0"/>
                                          </p:val>
                                        </p:tav>
                                      </p:tavLst>
                                    </p:anim>
                                    <p:anim calcmode="lin" valueType="num">
                                      <p:cBhvr>
                                        <p:cTn id="34" dur="1000"/>
                                        <p:tgtEl>
                                          <p:spTgt spid="71682"/>
                                        </p:tgtEl>
                                        <p:attrNameLst>
                                          <p:attrName>ppt_h</p:attrName>
                                        </p:attrNameLst>
                                      </p:cBhvr>
                                      <p:tavLst>
                                        <p:tav tm="0">
                                          <p:val>
                                            <p:strVal val="ppt_h"/>
                                          </p:val>
                                        </p:tav>
                                        <p:tav tm="100000">
                                          <p:val>
                                            <p:fltVal val="0"/>
                                          </p:val>
                                        </p:tav>
                                      </p:tavLst>
                                    </p:anim>
                                    <p:anim calcmode="lin" valueType="num">
                                      <p:cBhvr>
                                        <p:cTn id="35" dur="1000"/>
                                        <p:tgtEl>
                                          <p:spTgt spid="71682"/>
                                        </p:tgtEl>
                                        <p:attrNameLst>
                                          <p:attrName>style.rotation</p:attrName>
                                        </p:attrNameLst>
                                      </p:cBhvr>
                                      <p:tavLst>
                                        <p:tav tm="0">
                                          <p:val>
                                            <p:fltVal val="0"/>
                                          </p:val>
                                        </p:tav>
                                        <p:tav tm="100000">
                                          <p:val>
                                            <p:fltVal val="90"/>
                                          </p:val>
                                        </p:tav>
                                      </p:tavLst>
                                    </p:anim>
                                    <p:animEffect transition="out" filter="fade">
                                      <p:cBhvr>
                                        <p:cTn id="36" dur="1000"/>
                                        <p:tgtEl>
                                          <p:spTgt spid="71682"/>
                                        </p:tgtEl>
                                      </p:cBhvr>
                                    </p:animEffect>
                                    <p:set>
                                      <p:cBhvr>
                                        <p:cTn id="37" dur="1" fill="hold">
                                          <p:stCondLst>
                                            <p:cond delay="999"/>
                                          </p:stCondLst>
                                        </p:cTn>
                                        <p:tgtEl>
                                          <p:spTgt spid="71682"/>
                                        </p:tgtEl>
                                        <p:attrNameLst>
                                          <p:attrName>style.visibility</p:attrName>
                                        </p:attrNameLst>
                                      </p:cBhvr>
                                      <p:to>
                                        <p:strVal val="hidden"/>
                                      </p:to>
                                    </p:set>
                                  </p:childTnLst>
                                </p:cTn>
                              </p:par>
                            </p:childTnLst>
                          </p:cTn>
                        </p:par>
                      </p:childTnLst>
                    </p:cTn>
                  </p:par>
                </p:childTnLst>
              </p:cTn>
              <p:nextCondLst>
                <p:cond evt="onClick" delay="0">
                  <p:tgtEl>
                    <p:spTgt spid="7168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4"/>
          </p:nvPr>
        </p:nvSpPr>
        <p:spPr/>
        <p:txBody>
          <a:bodyPr/>
          <a:lstStyle/>
          <a:p>
            <a:pPr>
              <a:defRPr/>
            </a:pPr>
            <a:r>
              <a:rPr lang="de-DE"/>
              <a:t>16.05.2011</a:t>
            </a:r>
          </a:p>
        </p:txBody>
      </p:sp>
      <p:sp>
        <p:nvSpPr>
          <p:cNvPr id="3" name="Fußzeilenplatzhalter 2"/>
          <p:cNvSpPr>
            <a:spLocks noGrp="1"/>
          </p:cNvSpPr>
          <p:nvPr>
            <p:ph type="ftr" sz="quarter" idx="15"/>
          </p:nvPr>
        </p:nvSpPr>
        <p:spPr/>
        <p:txBody>
          <a:bodyPr/>
          <a:lstStyle/>
          <a:p>
            <a:pPr>
              <a:defRPr/>
            </a:pPr>
            <a:r>
              <a:rPr lang="de-DE"/>
              <a:t>WAYMARK - Marketing und Neue Medien</a:t>
            </a:r>
          </a:p>
        </p:txBody>
      </p:sp>
      <p:sp>
        <p:nvSpPr>
          <p:cNvPr id="4" name="Foliennummernplatzhalter 3"/>
          <p:cNvSpPr>
            <a:spLocks noGrp="1"/>
          </p:cNvSpPr>
          <p:nvPr>
            <p:ph type="sldNum" sz="quarter" idx="16"/>
          </p:nvPr>
        </p:nvSpPr>
        <p:spPr/>
        <p:txBody>
          <a:bodyPr/>
          <a:lstStyle/>
          <a:p>
            <a:pPr>
              <a:defRPr/>
            </a:pPr>
            <a:r>
              <a:rPr lang="de-DE"/>
              <a:t>Folie </a:t>
            </a:r>
            <a:fld id="{819AEF20-8110-4769-89D2-BFA6F3ADCDF6}" type="slidenum">
              <a:rPr lang="de-DE"/>
              <a:pPr>
                <a:defRPr/>
              </a:pPr>
              <a:t>22</a:t>
            </a:fld>
            <a:endParaRPr lang="de-DE"/>
          </a:p>
        </p:txBody>
      </p:sp>
      <p:sp>
        <p:nvSpPr>
          <p:cNvPr id="27653" name="Textfeld 4"/>
          <p:cNvSpPr txBox="1">
            <a:spLocks noChangeArrowheads="1"/>
          </p:cNvSpPr>
          <p:nvPr/>
        </p:nvSpPr>
        <p:spPr bwMode="auto">
          <a:xfrm>
            <a:off x="250825" y="80963"/>
            <a:ext cx="6575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solidFill>
                  <a:srgbClr val="0070C0"/>
                </a:solidFill>
              </a:rPr>
              <a:t>Szenarien bei Zugangsberechtigungen – Administrator OV (Tiere und Zucht)</a:t>
            </a:r>
          </a:p>
        </p:txBody>
      </p:sp>
      <p:graphicFrame>
        <p:nvGraphicFramePr>
          <p:cNvPr id="14" name="Tabelle 13"/>
          <p:cNvGraphicFramePr>
            <a:graphicFrameLocks noGrp="1"/>
          </p:cNvGraphicFramePr>
          <p:nvPr/>
        </p:nvGraphicFramePr>
        <p:xfrm>
          <a:off x="250825" y="765175"/>
          <a:ext cx="8642350" cy="1193800"/>
        </p:xfrm>
        <a:graphic>
          <a:graphicData uri="http://schemas.openxmlformats.org/drawingml/2006/table">
            <a:tbl>
              <a:tblPr firstRow="1" bandRow="1">
                <a:tableStyleId>{5C22544A-7EE6-4342-B048-85BDC9FD1C3A}</a:tableStyleId>
              </a:tblPr>
              <a:tblGrid>
                <a:gridCol w="3421784"/>
                <a:gridCol w="972105"/>
                <a:gridCol w="1008109"/>
                <a:gridCol w="3240352"/>
              </a:tblGrid>
              <a:tr h="370840">
                <a:tc>
                  <a:txBody>
                    <a:bodyPr/>
                    <a:lstStyle/>
                    <a:p>
                      <a:pPr algn="ctr"/>
                      <a:r>
                        <a:rPr lang="de-DE" smtClean="0"/>
                        <a:t>Ziel</a:t>
                      </a:r>
                      <a:endParaRPr lang="de-DE"/>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mtClean="0"/>
                        <a:t>Menü</a:t>
                      </a:r>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mtClean="0"/>
                        <a:t>Rechte</a:t>
                      </a:r>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smtClean="0"/>
                        <a:t>Funktion/ Erläuterung</a:t>
                      </a:r>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r>
                        <a:rPr lang="de-DE" sz="1600" smtClean="0"/>
                        <a:t>Administrator </a:t>
                      </a:r>
                      <a:br>
                        <a:rPr lang="de-DE" sz="1600" smtClean="0"/>
                      </a:br>
                      <a:r>
                        <a:rPr lang="de-DE" sz="1600" smtClean="0"/>
                        <a:t>„Tiere und Zucht“ im OV </a:t>
                      </a:r>
                      <a:endParaRPr lang="de-DE" sz="160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de-D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de-DE" sz="1600" smtClean="0"/>
                        <a:t>aber Verleihung dieses Rechts wird der Menüpunkt TGRDEU frei gegeben</a:t>
                      </a:r>
                      <a:endParaRPr lang="de-DE" sz="16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2324100"/>
            <a:ext cx="22987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8738" y="1160463"/>
            <a:ext cx="542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3463" y="1160463"/>
            <a:ext cx="542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141663"/>
            <a:ext cx="4721225"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 calcmode="lin" valueType="num">
                                      <p:cBhvr>
                                        <p:cTn id="7" dur="1000" fill="hold"/>
                                        <p:tgtEl>
                                          <p:spTgt spid="71683"/>
                                        </p:tgtEl>
                                        <p:attrNameLst>
                                          <p:attrName>ppt_w</p:attrName>
                                        </p:attrNameLst>
                                      </p:cBhvr>
                                      <p:tavLst>
                                        <p:tav tm="0">
                                          <p:val>
                                            <p:fltVal val="0"/>
                                          </p:val>
                                        </p:tav>
                                        <p:tav tm="100000">
                                          <p:val>
                                            <p:strVal val="#ppt_w"/>
                                          </p:val>
                                        </p:tav>
                                      </p:tavLst>
                                    </p:anim>
                                    <p:anim calcmode="lin" valueType="num">
                                      <p:cBhvr>
                                        <p:cTn id="8" dur="1000" fill="hold"/>
                                        <p:tgtEl>
                                          <p:spTgt spid="71683"/>
                                        </p:tgtEl>
                                        <p:attrNameLst>
                                          <p:attrName>ppt_h</p:attrName>
                                        </p:attrNameLst>
                                      </p:cBhvr>
                                      <p:tavLst>
                                        <p:tav tm="0">
                                          <p:val>
                                            <p:fltVal val="0"/>
                                          </p:val>
                                        </p:tav>
                                        <p:tav tm="100000">
                                          <p:val>
                                            <p:strVal val="#ppt_h"/>
                                          </p:val>
                                        </p:tav>
                                      </p:tavLst>
                                    </p:anim>
                                    <p:anim calcmode="lin" valueType="num">
                                      <p:cBhvr>
                                        <p:cTn id="9" dur="1000" fill="hold"/>
                                        <p:tgtEl>
                                          <p:spTgt spid="71683"/>
                                        </p:tgtEl>
                                        <p:attrNameLst>
                                          <p:attrName>style.rotation</p:attrName>
                                        </p:attrNameLst>
                                      </p:cBhvr>
                                      <p:tavLst>
                                        <p:tav tm="0">
                                          <p:val>
                                            <p:fltVal val="90"/>
                                          </p:val>
                                        </p:tav>
                                        <p:tav tm="100000">
                                          <p:val>
                                            <p:fltVal val="0"/>
                                          </p:val>
                                        </p:tav>
                                      </p:tavLst>
                                    </p:anim>
                                    <p:animEffect transition="in" filter="fade">
                                      <p:cBhvr>
                                        <p:cTn id="10" dur="1000"/>
                                        <p:tgtEl>
                                          <p:spTgt spid="71683"/>
                                        </p:tgtEl>
                                      </p:cBhvr>
                                    </p:animEffec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7168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1" presetClass="exit" presetSubtype="0" fill="hold" nodeType="clickEffect">
                                  <p:stCondLst>
                                    <p:cond delay="0"/>
                                  </p:stCondLst>
                                  <p:childTnLst>
                                    <p:anim calcmode="lin" valueType="num">
                                      <p:cBhvr>
                                        <p:cTn id="15" dur="1000"/>
                                        <p:tgtEl>
                                          <p:spTgt spid="71683"/>
                                        </p:tgtEl>
                                        <p:attrNameLst>
                                          <p:attrName>ppt_w</p:attrName>
                                        </p:attrNameLst>
                                      </p:cBhvr>
                                      <p:tavLst>
                                        <p:tav tm="0">
                                          <p:val>
                                            <p:strVal val="ppt_w"/>
                                          </p:val>
                                        </p:tav>
                                        <p:tav tm="100000">
                                          <p:val>
                                            <p:fltVal val="0"/>
                                          </p:val>
                                        </p:tav>
                                      </p:tavLst>
                                    </p:anim>
                                    <p:anim calcmode="lin" valueType="num">
                                      <p:cBhvr>
                                        <p:cTn id="16" dur="1000"/>
                                        <p:tgtEl>
                                          <p:spTgt spid="71683"/>
                                        </p:tgtEl>
                                        <p:attrNameLst>
                                          <p:attrName>ppt_h</p:attrName>
                                        </p:attrNameLst>
                                      </p:cBhvr>
                                      <p:tavLst>
                                        <p:tav tm="0">
                                          <p:val>
                                            <p:strVal val="ppt_h"/>
                                          </p:val>
                                        </p:tav>
                                        <p:tav tm="100000">
                                          <p:val>
                                            <p:fltVal val="0"/>
                                          </p:val>
                                        </p:tav>
                                      </p:tavLst>
                                    </p:anim>
                                    <p:anim calcmode="lin" valueType="num">
                                      <p:cBhvr>
                                        <p:cTn id="17" dur="1000"/>
                                        <p:tgtEl>
                                          <p:spTgt spid="71683"/>
                                        </p:tgtEl>
                                        <p:attrNameLst>
                                          <p:attrName>style.rotation</p:attrName>
                                        </p:attrNameLst>
                                      </p:cBhvr>
                                      <p:tavLst>
                                        <p:tav tm="0">
                                          <p:val>
                                            <p:fltVal val="0"/>
                                          </p:val>
                                        </p:tav>
                                        <p:tav tm="100000">
                                          <p:val>
                                            <p:fltVal val="90"/>
                                          </p:val>
                                        </p:tav>
                                      </p:tavLst>
                                    </p:anim>
                                    <p:animEffect transition="out" filter="fade">
                                      <p:cBhvr>
                                        <p:cTn id="18" dur="1000"/>
                                        <p:tgtEl>
                                          <p:spTgt spid="71683"/>
                                        </p:tgtEl>
                                      </p:cBhvr>
                                    </p:animEffect>
                                    <p:set>
                                      <p:cBhvr>
                                        <p:cTn id="19" dur="1" fill="hold">
                                          <p:stCondLst>
                                            <p:cond delay="999"/>
                                          </p:stCondLst>
                                        </p:cTn>
                                        <p:tgtEl>
                                          <p:spTgt spid="71683"/>
                                        </p:tgtEl>
                                        <p:attrNameLst>
                                          <p:attrName>style.visibility</p:attrName>
                                        </p:attrNameLst>
                                      </p:cBhvr>
                                      <p:to>
                                        <p:strVal val="hidden"/>
                                      </p:to>
                                    </p:set>
                                  </p:childTnLst>
                                </p:cTn>
                              </p:par>
                            </p:childTnLst>
                          </p:cTn>
                        </p:par>
                      </p:childTnLst>
                    </p:cTn>
                  </p:par>
                </p:childTnLst>
              </p:cTn>
              <p:nextCondLst>
                <p:cond evt="onClick" delay="0">
                  <p:tgtEl>
                    <p:spTgt spid="71683"/>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72706"/>
                                        </p:tgtEl>
                                        <p:attrNameLst>
                                          <p:attrName>style.visibility</p:attrName>
                                        </p:attrNameLst>
                                      </p:cBhvr>
                                      <p:to>
                                        <p:strVal val="visible"/>
                                      </p:to>
                                    </p:set>
                                    <p:anim calcmode="lin" valueType="num">
                                      <p:cBhvr>
                                        <p:cTn id="25" dur="1000" fill="hold"/>
                                        <p:tgtEl>
                                          <p:spTgt spid="72706"/>
                                        </p:tgtEl>
                                        <p:attrNameLst>
                                          <p:attrName>ppt_w</p:attrName>
                                        </p:attrNameLst>
                                      </p:cBhvr>
                                      <p:tavLst>
                                        <p:tav tm="0">
                                          <p:val>
                                            <p:fltVal val="0"/>
                                          </p:val>
                                        </p:tav>
                                        <p:tav tm="100000">
                                          <p:val>
                                            <p:strVal val="#ppt_w"/>
                                          </p:val>
                                        </p:tav>
                                      </p:tavLst>
                                    </p:anim>
                                    <p:anim calcmode="lin" valueType="num">
                                      <p:cBhvr>
                                        <p:cTn id="26" dur="1000" fill="hold"/>
                                        <p:tgtEl>
                                          <p:spTgt spid="72706"/>
                                        </p:tgtEl>
                                        <p:attrNameLst>
                                          <p:attrName>ppt_h</p:attrName>
                                        </p:attrNameLst>
                                      </p:cBhvr>
                                      <p:tavLst>
                                        <p:tav tm="0">
                                          <p:val>
                                            <p:fltVal val="0"/>
                                          </p:val>
                                        </p:tav>
                                        <p:tav tm="100000">
                                          <p:val>
                                            <p:strVal val="#ppt_h"/>
                                          </p:val>
                                        </p:tav>
                                      </p:tavLst>
                                    </p:anim>
                                    <p:anim calcmode="lin" valueType="num">
                                      <p:cBhvr>
                                        <p:cTn id="27" dur="1000" fill="hold"/>
                                        <p:tgtEl>
                                          <p:spTgt spid="72706"/>
                                        </p:tgtEl>
                                        <p:attrNameLst>
                                          <p:attrName>style.rotation</p:attrName>
                                        </p:attrNameLst>
                                      </p:cBhvr>
                                      <p:tavLst>
                                        <p:tav tm="0">
                                          <p:val>
                                            <p:fltVal val="90"/>
                                          </p:val>
                                        </p:tav>
                                        <p:tav tm="100000">
                                          <p:val>
                                            <p:fltVal val="0"/>
                                          </p:val>
                                        </p:tav>
                                      </p:tavLst>
                                    </p:anim>
                                    <p:animEffect transition="in" filter="fade">
                                      <p:cBhvr>
                                        <p:cTn id="28" dur="1000"/>
                                        <p:tgtEl>
                                          <p:spTgt spid="72706"/>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270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1" presetClass="exit" presetSubtype="0" fill="hold" nodeType="clickEffect">
                                  <p:stCondLst>
                                    <p:cond delay="0"/>
                                  </p:stCondLst>
                                  <p:childTnLst>
                                    <p:anim calcmode="lin" valueType="num">
                                      <p:cBhvr>
                                        <p:cTn id="33" dur="1000"/>
                                        <p:tgtEl>
                                          <p:spTgt spid="72706"/>
                                        </p:tgtEl>
                                        <p:attrNameLst>
                                          <p:attrName>ppt_w</p:attrName>
                                        </p:attrNameLst>
                                      </p:cBhvr>
                                      <p:tavLst>
                                        <p:tav tm="0">
                                          <p:val>
                                            <p:strVal val="ppt_w"/>
                                          </p:val>
                                        </p:tav>
                                        <p:tav tm="100000">
                                          <p:val>
                                            <p:fltVal val="0"/>
                                          </p:val>
                                        </p:tav>
                                      </p:tavLst>
                                    </p:anim>
                                    <p:anim calcmode="lin" valueType="num">
                                      <p:cBhvr>
                                        <p:cTn id="34" dur="1000"/>
                                        <p:tgtEl>
                                          <p:spTgt spid="72706"/>
                                        </p:tgtEl>
                                        <p:attrNameLst>
                                          <p:attrName>ppt_h</p:attrName>
                                        </p:attrNameLst>
                                      </p:cBhvr>
                                      <p:tavLst>
                                        <p:tav tm="0">
                                          <p:val>
                                            <p:strVal val="ppt_h"/>
                                          </p:val>
                                        </p:tav>
                                        <p:tav tm="100000">
                                          <p:val>
                                            <p:fltVal val="0"/>
                                          </p:val>
                                        </p:tav>
                                      </p:tavLst>
                                    </p:anim>
                                    <p:anim calcmode="lin" valueType="num">
                                      <p:cBhvr>
                                        <p:cTn id="35" dur="1000"/>
                                        <p:tgtEl>
                                          <p:spTgt spid="72706"/>
                                        </p:tgtEl>
                                        <p:attrNameLst>
                                          <p:attrName>style.rotation</p:attrName>
                                        </p:attrNameLst>
                                      </p:cBhvr>
                                      <p:tavLst>
                                        <p:tav tm="0">
                                          <p:val>
                                            <p:fltVal val="0"/>
                                          </p:val>
                                        </p:tav>
                                        <p:tav tm="100000">
                                          <p:val>
                                            <p:fltVal val="90"/>
                                          </p:val>
                                        </p:tav>
                                      </p:tavLst>
                                    </p:anim>
                                    <p:animEffect transition="out" filter="fade">
                                      <p:cBhvr>
                                        <p:cTn id="36" dur="1000"/>
                                        <p:tgtEl>
                                          <p:spTgt spid="72706"/>
                                        </p:tgtEl>
                                      </p:cBhvr>
                                    </p:animEffect>
                                    <p:set>
                                      <p:cBhvr>
                                        <p:cTn id="37" dur="1" fill="hold">
                                          <p:stCondLst>
                                            <p:cond delay="999"/>
                                          </p:stCondLst>
                                        </p:cTn>
                                        <p:tgtEl>
                                          <p:spTgt spid="72706"/>
                                        </p:tgtEl>
                                        <p:attrNameLst>
                                          <p:attrName>style.visibility</p:attrName>
                                        </p:attrNameLst>
                                      </p:cBhvr>
                                      <p:to>
                                        <p:strVal val="hidden"/>
                                      </p:to>
                                    </p:set>
                                  </p:childTnLst>
                                </p:cTn>
                              </p:par>
                            </p:childTnLst>
                          </p:cTn>
                        </p:par>
                      </p:childTnLst>
                    </p:cTn>
                  </p:par>
                </p:childTnLst>
              </p:cTn>
              <p:nextCondLst>
                <p:cond evt="onClick" delay="0">
                  <p:tgtEl>
                    <p:spTgt spid="7270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1"/>
          <p:cNvSpPr>
            <a:spLocks noGrp="1"/>
          </p:cNvSpPr>
          <p:nvPr>
            <p:ph sz="quarter" idx="13"/>
          </p:nvPr>
        </p:nvSpPr>
        <p:spPr>
          <a:xfrm>
            <a:off x="273050" y="115888"/>
            <a:ext cx="7345363" cy="358775"/>
          </a:xfrm>
        </p:spPr>
        <p:txBody>
          <a:bodyPr/>
          <a:lstStyle/>
          <a:p>
            <a:pPr marL="0" indent="0">
              <a:buFont typeface="Arial" charset="0"/>
              <a:buNone/>
            </a:pPr>
            <a:r>
              <a:rPr lang="de-DE" sz="1600" b="1" u="sng" smtClean="0"/>
              <a:t>TGRDEU Ausführung</a:t>
            </a:r>
          </a:p>
        </p:txBody>
      </p:sp>
      <p:sp>
        <p:nvSpPr>
          <p:cNvPr id="3" name="Datumsplatzhalter 2"/>
          <p:cNvSpPr>
            <a:spLocks noGrp="1"/>
          </p:cNvSpPr>
          <p:nvPr>
            <p:ph type="dt" sz="quarter" idx="14"/>
          </p:nvPr>
        </p:nvSpPr>
        <p:spPr/>
        <p:txBody>
          <a:bodyPr/>
          <a:lstStyle/>
          <a:p>
            <a:pPr>
              <a:defRPr/>
            </a:pPr>
            <a:r>
              <a:rPr lang="de-DE" smtClean="0"/>
              <a:t>16.05.2011</a:t>
            </a:r>
            <a:endParaRPr lang="de-DE"/>
          </a:p>
        </p:txBody>
      </p:sp>
      <p:sp>
        <p:nvSpPr>
          <p:cNvPr id="4" name="Fußzeilenplatzhalter 3"/>
          <p:cNvSpPr>
            <a:spLocks noGrp="1"/>
          </p:cNvSpPr>
          <p:nvPr>
            <p:ph type="ftr" sz="quarter" idx="15"/>
          </p:nvPr>
        </p:nvSpPr>
        <p:spPr/>
        <p:txBody>
          <a:bodyPr/>
          <a:lstStyle/>
          <a:p>
            <a:pPr>
              <a:defRPr/>
            </a:pPr>
            <a:r>
              <a:rPr lang="de-DE"/>
              <a:t>WAYMARK - Marketing und Neue Medien</a:t>
            </a:r>
          </a:p>
        </p:txBody>
      </p:sp>
      <p:sp>
        <p:nvSpPr>
          <p:cNvPr id="5" name="Foliennummernplatzhalter 4"/>
          <p:cNvSpPr>
            <a:spLocks noGrp="1"/>
          </p:cNvSpPr>
          <p:nvPr>
            <p:ph type="sldNum" sz="quarter" idx="16"/>
          </p:nvPr>
        </p:nvSpPr>
        <p:spPr/>
        <p:txBody>
          <a:bodyPr/>
          <a:lstStyle/>
          <a:p>
            <a:pPr>
              <a:defRPr/>
            </a:pPr>
            <a:r>
              <a:rPr lang="de-DE" smtClean="0"/>
              <a:t>Folie </a:t>
            </a:r>
            <a:fld id="{0F7C1008-9FDB-406A-B73D-1589989FFD6B}" type="slidenum">
              <a:rPr lang="de-DE" smtClean="0"/>
              <a:pPr>
                <a:defRPr/>
              </a:pPr>
              <a:t>23</a:t>
            </a:fld>
            <a:endParaRPr lang="de-DE"/>
          </a:p>
        </p:txBody>
      </p:sp>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8" y="620713"/>
            <a:ext cx="6253162"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a:spLocks noChangeArrowheads="1"/>
          </p:cNvSpPr>
          <p:nvPr/>
        </p:nvSpPr>
        <p:spPr bwMode="auto">
          <a:xfrm>
            <a:off x="257175" y="762000"/>
            <a:ext cx="714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t>1. Bild</a:t>
            </a:r>
          </a:p>
        </p:txBody>
      </p:sp>
      <p:sp>
        <p:nvSpPr>
          <p:cNvPr id="7" name="Textfeld 6"/>
          <p:cNvSpPr txBox="1"/>
          <p:nvPr/>
        </p:nvSpPr>
        <p:spPr>
          <a:xfrm>
            <a:off x="273050" y="1628775"/>
            <a:ext cx="8601075" cy="584200"/>
          </a:xfrm>
          <a:prstGeom prst="rect">
            <a:avLst/>
          </a:prstGeom>
          <a:solidFill>
            <a:schemeClr val="bg1"/>
          </a:solidFill>
          <a:effectLst>
            <a:outerShdw blurRad="76200" dir="13500000" sy="23000" kx="1200000" algn="br" rotWithShape="0">
              <a:prstClr val="black">
                <a:alpha val="20000"/>
              </a:prstClr>
            </a:outerShdw>
          </a:effectLst>
        </p:spPr>
        <p:txBody>
          <a:bodyPr>
            <a:spAutoFit/>
          </a:bodyPr>
          <a:lstStyle/>
          <a:p>
            <a:pPr>
              <a:defRPr/>
            </a:pPr>
            <a:r>
              <a:rPr lang="de-DE" sz="1600">
                <a:solidFill>
                  <a:srgbClr val="0070C0"/>
                </a:solidFill>
              </a:rPr>
              <a:t>Das erste Bild für einen Admin KV für „Tiere und Zucht“, sofern noch keine Daten für das entsprechende Zuchtjahr eingegeben wurden.</a:t>
            </a:r>
          </a:p>
        </p:txBody>
      </p:sp>
      <p:sp>
        <p:nvSpPr>
          <p:cNvPr id="9" name="Textfeld 8"/>
          <p:cNvSpPr txBox="1">
            <a:spLocks noChangeArrowheads="1"/>
          </p:cNvSpPr>
          <p:nvPr/>
        </p:nvSpPr>
        <p:spPr bwMode="auto">
          <a:xfrm>
            <a:off x="273050" y="2708275"/>
            <a:ext cx="1803400" cy="1816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Inhalt:</a:t>
            </a:r>
            <a:br>
              <a:rPr lang="de-DE" sz="1600"/>
            </a:br>
            <a:r>
              <a:rPr lang="de-DE" sz="1600"/>
              <a:t>3 aktive Button</a:t>
            </a:r>
          </a:p>
          <a:p>
            <a:pPr eaLnBrk="1" hangingPunct="1"/>
            <a:endParaRPr lang="de-DE" sz="1600"/>
          </a:p>
          <a:p>
            <a:pPr eaLnBrk="1" hangingPunct="1"/>
            <a:endParaRPr lang="de-DE" sz="1600"/>
          </a:p>
          <a:p>
            <a:pPr eaLnBrk="1" hangingPunct="1"/>
            <a:r>
              <a:rPr lang="de-DE" sz="1600"/>
              <a:t>4 Dropdown-Felder</a:t>
            </a:r>
          </a:p>
          <a:p>
            <a:pPr eaLnBrk="1" hangingPunct="1"/>
            <a:endParaRPr lang="de-DE" sz="1600"/>
          </a:p>
          <a:p>
            <a:pPr eaLnBrk="1" hangingPunct="1"/>
            <a:r>
              <a:rPr lang="de-DE" sz="1600"/>
              <a:t>4 Formularfelder</a:t>
            </a:r>
          </a:p>
        </p:txBody>
      </p:sp>
      <p:pic>
        <p:nvPicPr>
          <p:cNvPr id="14" name="Picture 2" descr="C:\apache\server\htdocs\fairfile\web\img\b_to-upper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3286125"/>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apache\server\htdocs\fairfile\web\img\b_edit_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286125"/>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apache\server\htdocs\fairfile\web\img\b_yes_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38" y="3286125"/>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a:spLocks noChangeArrowheads="1"/>
          </p:cNvSpPr>
          <p:nvPr/>
        </p:nvSpPr>
        <p:spPr bwMode="auto">
          <a:xfrm>
            <a:off x="2139950" y="3070225"/>
            <a:ext cx="6454775" cy="862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Button als Möglichkeit, in der Struktur nach oben zu wechseln (auch Dropdown möglich)</a:t>
            </a:r>
          </a:p>
          <a:p>
            <a:pPr eaLnBrk="1" hangingPunct="1"/>
            <a:r>
              <a:rPr lang="de-DE" sz="1600"/>
              <a:t>Steht nur den koordinierenden Stellen zur Verfügung</a:t>
            </a:r>
          </a:p>
        </p:txBody>
      </p:sp>
      <p:sp>
        <p:nvSpPr>
          <p:cNvPr id="11" name="Textfeld 10"/>
          <p:cNvSpPr txBox="1">
            <a:spLocks noChangeArrowheads="1"/>
          </p:cNvSpPr>
          <p:nvPr/>
        </p:nvSpPr>
        <p:spPr bwMode="auto">
          <a:xfrm>
            <a:off x="2203450" y="3186113"/>
            <a:ext cx="6300788"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charset="0"/>
              <a:buChar char="•"/>
            </a:pPr>
            <a:r>
              <a:rPr lang="de-DE" sz="1600"/>
              <a:t>Button, zur Aktivierung der Bearbeitungszeile</a:t>
            </a:r>
          </a:p>
          <a:p>
            <a:pPr eaLnBrk="1" hangingPunct="1">
              <a:buFont typeface="Arial" charset="0"/>
              <a:buChar char="•"/>
            </a:pPr>
            <a:r>
              <a:rPr lang="de-DE" sz="1600"/>
              <a:t>Formularfelder für Zuchten, Elterntiere und Jungtiere werden  erst nach Betätigung frei gegeben</a:t>
            </a:r>
          </a:p>
        </p:txBody>
      </p:sp>
      <p:sp>
        <p:nvSpPr>
          <p:cNvPr id="12" name="Textfeld 11"/>
          <p:cNvSpPr txBox="1">
            <a:spLocks noChangeArrowheads="1"/>
          </p:cNvSpPr>
          <p:nvPr/>
        </p:nvSpPr>
        <p:spPr bwMode="auto">
          <a:xfrm>
            <a:off x="2206625" y="3325813"/>
            <a:ext cx="58674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Button zur Abgabe der Meldung  nach Fertigstellung der Tiereingabe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randombar(horizontal)">
                                      <p:cBhvr>
                                        <p:cTn id="7" dur="500"/>
                                        <p:tgtEl>
                                          <p:spTgt spid="7373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par>
                                <p:cTn id="14" presetID="3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par>
                                <p:cTn id="20" presetID="3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par>
                                <p:cTn id="26" presetID="3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xit" presetSubtype="10" fill="hold" nodeType="clickEffect">
                                  <p:stCondLst>
                                    <p:cond delay="0"/>
                                  </p:stCondLst>
                                  <p:childTnLst>
                                    <p:animEffect transition="out" filter="randombar(horizontal)">
                                      <p:cBhvr>
                                        <p:cTn id="41" dur="500"/>
                                        <p:tgtEl>
                                          <p:spTgt spid="73732"/>
                                        </p:tgtEl>
                                      </p:cBhvr>
                                    </p:animEffect>
                                    <p:set>
                                      <p:cBhvr>
                                        <p:cTn id="42" dur="1" fill="hold">
                                          <p:stCondLst>
                                            <p:cond delay="499"/>
                                          </p:stCondLst>
                                        </p:cTn>
                                        <p:tgtEl>
                                          <p:spTgt spid="73732"/>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1" presetClass="exit" presetSubtype="0" fill="hold" grpId="1" nodeType="clickEffect">
                                  <p:stCondLst>
                                    <p:cond delay="0"/>
                                  </p:stCondLst>
                                  <p:childTnLst>
                                    <p:anim calcmode="lin" valueType="num">
                                      <p:cBhvr>
                                        <p:cTn id="47" dur="1000"/>
                                        <p:tgtEl>
                                          <p:spTgt spid="7"/>
                                        </p:tgtEl>
                                        <p:attrNameLst>
                                          <p:attrName>ppt_w</p:attrName>
                                        </p:attrNameLst>
                                      </p:cBhvr>
                                      <p:tavLst>
                                        <p:tav tm="0">
                                          <p:val>
                                            <p:strVal val="ppt_w"/>
                                          </p:val>
                                        </p:tav>
                                        <p:tav tm="100000">
                                          <p:val>
                                            <p:fltVal val="0"/>
                                          </p:val>
                                        </p:tav>
                                      </p:tavLst>
                                    </p:anim>
                                    <p:anim calcmode="lin" valueType="num">
                                      <p:cBhvr>
                                        <p:cTn id="48" dur="1000"/>
                                        <p:tgtEl>
                                          <p:spTgt spid="7"/>
                                        </p:tgtEl>
                                        <p:attrNameLst>
                                          <p:attrName>ppt_h</p:attrName>
                                        </p:attrNameLst>
                                      </p:cBhvr>
                                      <p:tavLst>
                                        <p:tav tm="0">
                                          <p:val>
                                            <p:strVal val="ppt_h"/>
                                          </p:val>
                                        </p:tav>
                                        <p:tav tm="100000">
                                          <p:val>
                                            <p:fltVal val="0"/>
                                          </p:val>
                                        </p:tav>
                                      </p:tavLst>
                                    </p:anim>
                                    <p:anim calcmode="lin" valueType="num">
                                      <p:cBhvr>
                                        <p:cTn id="49" dur="1000"/>
                                        <p:tgtEl>
                                          <p:spTgt spid="7"/>
                                        </p:tgtEl>
                                        <p:attrNameLst>
                                          <p:attrName>style.rotation</p:attrName>
                                        </p:attrNameLst>
                                      </p:cBhvr>
                                      <p:tavLst>
                                        <p:tav tm="0">
                                          <p:val>
                                            <p:fltVal val="0"/>
                                          </p:val>
                                        </p:tav>
                                        <p:tav tm="100000">
                                          <p:val>
                                            <p:fltVal val="90"/>
                                          </p:val>
                                        </p:tav>
                                      </p:tavLst>
                                    </p:anim>
                                    <p:animEffect transition="out" filter="fade">
                                      <p:cBhvr>
                                        <p:cTn id="50" dur="1000"/>
                                        <p:tgtEl>
                                          <p:spTgt spid="7"/>
                                        </p:tgtEl>
                                      </p:cBhvr>
                                    </p:animEffect>
                                    <p:set>
                                      <p:cBhvr>
                                        <p:cTn id="5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90"/>
                                          </p:val>
                                        </p:tav>
                                        <p:tav tm="100000">
                                          <p:val>
                                            <p:fltVal val="0"/>
                                          </p:val>
                                        </p:tav>
                                      </p:tavLst>
                                    </p:anim>
                                    <p:animEffect transition="in" filter="fade">
                                      <p:cBhvr>
                                        <p:cTn id="60" dur="1000"/>
                                        <p:tgtEl>
                                          <p:spTgt spid="10"/>
                                        </p:tgtEl>
                                      </p:cBhvr>
                                    </p:animEffect>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1" presetClass="exit" presetSubtype="0" fill="hold" grpId="1" nodeType="clickEffect">
                                  <p:stCondLst>
                                    <p:cond delay="0"/>
                                  </p:stCondLst>
                                  <p:childTnLst>
                                    <p:anim calcmode="lin" valueType="num">
                                      <p:cBhvr>
                                        <p:cTn id="65" dur="1000"/>
                                        <p:tgtEl>
                                          <p:spTgt spid="10"/>
                                        </p:tgtEl>
                                        <p:attrNameLst>
                                          <p:attrName>ppt_w</p:attrName>
                                        </p:attrNameLst>
                                      </p:cBhvr>
                                      <p:tavLst>
                                        <p:tav tm="0">
                                          <p:val>
                                            <p:strVal val="ppt_w"/>
                                          </p:val>
                                        </p:tav>
                                        <p:tav tm="100000">
                                          <p:val>
                                            <p:fltVal val="0"/>
                                          </p:val>
                                        </p:tav>
                                      </p:tavLst>
                                    </p:anim>
                                    <p:anim calcmode="lin" valueType="num">
                                      <p:cBhvr>
                                        <p:cTn id="66" dur="1000"/>
                                        <p:tgtEl>
                                          <p:spTgt spid="10"/>
                                        </p:tgtEl>
                                        <p:attrNameLst>
                                          <p:attrName>ppt_h</p:attrName>
                                        </p:attrNameLst>
                                      </p:cBhvr>
                                      <p:tavLst>
                                        <p:tav tm="0">
                                          <p:val>
                                            <p:strVal val="ppt_h"/>
                                          </p:val>
                                        </p:tav>
                                        <p:tav tm="100000">
                                          <p:val>
                                            <p:fltVal val="0"/>
                                          </p:val>
                                        </p:tav>
                                      </p:tavLst>
                                    </p:anim>
                                    <p:anim calcmode="lin" valueType="num">
                                      <p:cBhvr>
                                        <p:cTn id="67" dur="1000"/>
                                        <p:tgtEl>
                                          <p:spTgt spid="10"/>
                                        </p:tgtEl>
                                        <p:attrNameLst>
                                          <p:attrName>style.rotation</p:attrName>
                                        </p:attrNameLst>
                                      </p:cBhvr>
                                      <p:tavLst>
                                        <p:tav tm="0">
                                          <p:val>
                                            <p:fltVal val="0"/>
                                          </p:val>
                                        </p:tav>
                                        <p:tav tm="100000">
                                          <p:val>
                                            <p:fltVal val="90"/>
                                          </p:val>
                                        </p:tav>
                                      </p:tavLst>
                                    </p:anim>
                                    <p:animEffect transition="out" filter="fade">
                                      <p:cBhvr>
                                        <p:cTn id="68" dur="1000"/>
                                        <p:tgtEl>
                                          <p:spTgt spid="10"/>
                                        </p:tgtEl>
                                      </p:cBhvr>
                                    </p:animEffect>
                                    <p:set>
                                      <p:cBhvr>
                                        <p:cTn id="6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1000" fill="hold"/>
                                        <p:tgtEl>
                                          <p:spTgt spid="11"/>
                                        </p:tgtEl>
                                        <p:attrNameLst>
                                          <p:attrName>ppt_w</p:attrName>
                                        </p:attrNameLst>
                                      </p:cBhvr>
                                      <p:tavLst>
                                        <p:tav tm="0">
                                          <p:val>
                                            <p:fltVal val="0"/>
                                          </p:val>
                                        </p:tav>
                                        <p:tav tm="100000">
                                          <p:val>
                                            <p:strVal val="#ppt_w"/>
                                          </p:val>
                                        </p:tav>
                                      </p:tavLst>
                                    </p:anim>
                                    <p:anim calcmode="lin" valueType="num">
                                      <p:cBhvr>
                                        <p:cTn id="76" dur="1000" fill="hold"/>
                                        <p:tgtEl>
                                          <p:spTgt spid="11"/>
                                        </p:tgtEl>
                                        <p:attrNameLst>
                                          <p:attrName>ppt_h</p:attrName>
                                        </p:attrNameLst>
                                      </p:cBhvr>
                                      <p:tavLst>
                                        <p:tav tm="0">
                                          <p:val>
                                            <p:fltVal val="0"/>
                                          </p:val>
                                        </p:tav>
                                        <p:tav tm="100000">
                                          <p:val>
                                            <p:strVal val="#ppt_h"/>
                                          </p:val>
                                        </p:tav>
                                      </p:tavLst>
                                    </p:anim>
                                    <p:anim calcmode="lin" valueType="num">
                                      <p:cBhvr>
                                        <p:cTn id="77" dur="1000" fill="hold"/>
                                        <p:tgtEl>
                                          <p:spTgt spid="11"/>
                                        </p:tgtEl>
                                        <p:attrNameLst>
                                          <p:attrName>style.rotation</p:attrName>
                                        </p:attrNameLst>
                                      </p:cBhvr>
                                      <p:tavLst>
                                        <p:tav tm="0">
                                          <p:val>
                                            <p:fltVal val="90"/>
                                          </p:val>
                                        </p:tav>
                                        <p:tav tm="100000">
                                          <p:val>
                                            <p:fltVal val="0"/>
                                          </p:val>
                                        </p:tav>
                                      </p:tavLst>
                                    </p:anim>
                                    <p:animEffect transition="in" filter="fade">
                                      <p:cBhvr>
                                        <p:cTn id="78" dur="1000"/>
                                        <p:tgtEl>
                                          <p:spTgt spid="11"/>
                                        </p:tgtEl>
                                      </p:cBhvr>
                                    </p:animEffect>
                                  </p:childTnLst>
                                </p:cTn>
                              </p:par>
                            </p:childTnLst>
                          </p:cTn>
                        </p:par>
                      </p:childTnLst>
                    </p:cTn>
                  </p:par>
                </p:childTnLst>
              </p:cTn>
              <p:nextCondLst>
                <p:cond evt="onClick" delay="0">
                  <p:tgtEl>
                    <p:spTgt spid="15"/>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1" presetClass="exit" presetSubtype="0" fill="hold" grpId="1" nodeType="clickEffect">
                                  <p:stCondLst>
                                    <p:cond delay="0"/>
                                  </p:stCondLst>
                                  <p:childTnLst>
                                    <p:anim calcmode="lin" valueType="num">
                                      <p:cBhvr>
                                        <p:cTn id="83" dur="1000"/>
                                        <p:tgtEl>
                                          <p:spTgt spid="11"/>
                                        </p:tgtEl>
                                        <p:attrNameLst>
                                          <p:attrName>ppt_w</p:attrName>
                                        </p:attrNameLst>
                                      </p:cBhvr>
                                      <p:tavLst>
                                        <p:tav tm="0">
                                          <p:val>
                                            <p:strVal val="ppt_w"/>
                                          </p:val>
                                        </p:tav>
                                        <p:tav tm="100000">
                                          <p:val>
                                            <p:fltVal val="0"/>
                                          </p:val>
                                        </p:tav>
                                      </p:tavLst>
                                    </p:anim>
                                    <p:anim calcmode="lin" valueType="num">
                                      <p:cBhvr>
                                        <p:cTn id="84" dur="1000"/>
                                        <p:tgtEl>
                                          <p:spTgt spid="11"/>
                                        </p:tgtEl>
                                        <p:attrNameLst>
                                          <p:attrName>ppt_h</p:attrName>
                                        </p:attrNameLst>
                                      </p:cBhvr>
                                      <p:tavLst>
                                        <p:tav tm="0">
                                          <p:val>
                                            <p:strVal val="ppt_h"/>
                                          </p:val>
                                        </p:tav>
                                        <p:tav tm="100000">
                                          <p:val>
                                            <p:fltVal val="0"/>
                                          </p:val>
                                        </p:tav>
                                      </p:tavLst>
                                    </p:anim>
                                    <p:anim calcmode="lin" valueType="num">
                                      <p:cBhvr>
                                        <p:cTn id="85" dur="1000"/>
                                        <p:tgtEl>
                                          <p:spTgt spid="11"/>
                                        </p:tgtEl>
                                        <p:attrNameLst>
                                          <p:attrName>style.rotation</p:attrName>
                                        </p:attrNameLst>
                                      </p:cBhvr>
                                      <p:tavLst>
                                        <p:tav tm="0">
                                          <p:val>
                                            <p:fltVal val="0"/>
                                          </p:val>
                                        </p:tav>
                                        <p:tav tm="100000">
                                          <p:val>
                                            <p:fltVal val="90"/>
                                          </p:val>
                                        </p:tav>
                                      </p:tavLst>
                                    </p:anim>
                                    <p:animEffect transition="out" filter="fade">
                                      <p:cBhvr>
                                        <p:cTn id="86" dur="1000"/>
                                        <p:tgtEl>
                                          <p:spTgt spid="11"/>
                                        </p:tgtEl>
                                      </p:cBhvr>
                                    </p:animEffect>
                                    <p:set>
                                      <p:cBhvr>
                                        <p:cTn id="8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6"/>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1000" fill="hold"/>
                                        <p:tgtEl>
                                          <p:spTgt spid="12"/>
                                        </p:tgtEl>
                                        <p:attrNameLst>
                                          <p:attrName>ppt_w</p:attrName>
                                        </p:attrNameLst>
                                      </p:cBhvr>
                                      <p:tavLst>
                                        <p:tav tm="0">
                                          <p:val>
                                            <p:fltVal val="0"/>
                                          </p:val>
                                        </p:tav>
                                        <p:tav tm="100000">
                                          <p:val>
                                            <p:strVal val="#ppt_w"/>
                                          </p:val>
                                        </p:tav>
                                      </p:tavLst>
                                    </p:anim>
                                    <p:anim calcmode="lin" valueType="num">
                                      <p:cBhvr>
                                        <p:cTn id="94" dur="1000" fill="hold"/>
                                        <p:tgtEl>
                                          <p:spTgt spid="12"/>
                                        </p:tgtEl>
                                        <p:attrNameLst>
                                          <p:attrName>ppt_h</p:attrName>
                                        </p:attrNameLst>
                                      </p:cBhvr>
                                      <p:tavLst>
                                        <p:tav tm="0">
                                          <p:val>
                                            <p:fltVal val="0"/>
                                          </p:val>
                                        </p:tav>
                                        <p:tav tm="100000">
                                          <p:val>
                                            <p:strVal val="#ppt_h"/>
                                          </p:val>
                                        </p:tav>
                                      </p:tavLst>
                                    </p:anim>
                                    <p:anim calcmode="lin" valueType="num">
                                      <p:cBhvr>
                                        <p:cTn id="95" dur="1000" fill="hold"/>
                                        <p:tgtEl>
                                          <p:spTgt spid="12"/>
                                        </p:tgtEl>
                                        <p:attrNameLst>
                                          <p:attrName>style.rotation</p:attrName>
                                        </p:attrNameLst>
                                      </p:cBhvr>
                                      <p:tavLst>
                                        <p:tav tm="0">
                                          <p:val>
                                            <p:fltVal val="90"/>
                                          </p:val>
                                        </p:tav>
                                        <p:tav tm="100000">
                                          <p:val>
                                            <p:fltVal val="0"/>
                                          </p:val>
                                        </p:tav>
                                      </p:tavLst>
                                    </p:anim>
                                    <p:animEffect transition="in" filter="fade">
                                      <p:cBhvr>
                                        <p:cTn id="96" dur="1000"/>
                                        <p:tgtEl>
                                          <p:spTgt spid="12"/>
                                        </p:tgtEl>
                                      </p:cBhvr>
                                    </p:animEffect>
                                  </p:childTnLst>
                                </p:cTn>
                              </p:par>
                            </p:childTnLst>
                          </p:cTn>
                        </p:par>
                      </p:childTnLst>
                    </p:cTn>
                  </p:par>
                </p:childTnLst>
              </p:cTn>
              <p:nextCondLst>
                <p:cond evt="onClick" delay="0">
                  <p:tgtEl>
                    <p:spTgt spid="16"/>
                  </p:tgtEl>
                </p:cond>
              </p:nextCondLst>
            </p:seq>
            <p:seq concurrent="1" nextAc="seek">
              <p:cTn id="97" restart="whenNotActive" fill="hold" evtFilter="cancelBubble" nodeType="interactiveSeq">
                <p:stCondLst>
                  <p:cond evt="onClick" delay="0">
                    <p:tgtEl>
                      <p:spTgt spid="12"/>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1" presetClass="exit" presetSubtype="0" fill="hold" grpId="1" nodeType="clickEffect">
                                  <p:stCondLst>
                                    <p:cond delay="0"/>
                                  </p:stCondLst>
                                  <p:childTnLst>
                                    <p:anim calcmode="lin" valueType="num">
                                      <p:cBhvr>
                                        <p:cTn id="101" dur="1000"/>
                                        <p:tgtEl>
                                          <p:spTgt spid="12"/>
                                        </p:tgtEl>
                                        <p:attrNameLst>
                                          <p:attrName>ppt_w</p:attrName>
                                        </p:attrNameLst>
                                      </p:cBhvr>
                                      <p:tavLst>
                                        <p:tav tm="0">
                                          <p:val>
                                            <p:strVal val="ppt_w"/>
                                          </p:val>
                                        </p:tav>
                                        <p:tav tm="100000">
                                          <p:val>
                                            <p:fltVal val="0"/>
                                          </p:val>
                                        </p:tav>
                                      </p:tavLst>
                                    </p:anim>
                                    <p:anim calcmode="lin" valueType="num">
                                      <p:cBhvr>
                                        <p:cTn id="102" dur="1000"/>
                                        <p:tgtEl>
                                          <p:spTgt spid="12"/>
                                        </p:tgtEl>
                                        <p:attrNameLst>
                                          <p:attrName>ppt_h</p:attrName>
                                        </p:attrNameLst>
                                      </p:cBhvr>
                                      <p:tavLst>
                                        <p:tav tm="0">
                                          <p:val>
                                            <p:strVal val="ppt_h"/>
                                          </p:val>
                                        </p:tav>
                                        <p:tav tm="100000">
                                          <p:val>
                                            <p:fltVal val="0"/>
                                          </p:val>
                                        </p:tav>
                                      </p:tavLst>
                                    </p:anim>
                                    <p:anim calcmode="lin" valueType="num">
                                      <p:cBhvr>
                                        <p:cTn id="103" dur="1000"/>
                                        <p:tgtEl>
                                          <p:spTgt spid="12"/>
                                        </p:tgtEl>
                                        <p:attrNameLst>
                                          <p:attrName>style.rotation</p:attrName>
                                        </p:attrNameLst>
                                      </p:cBhvr>
                                      <p:tavLst>
                                        <p:tav tm="0">
                                          <p:val>
                                            <p:fltVal val="0"/>
                                          </p:val>
                                        </p:tav>
                                        <p:tav tm="100000">
                                          <p:val>
                                            <p:fltVal val="90"/>
                                          </p:val>
                                        </p:tav>
                                      </p:tavLst>
                                    </p:anim>
                                    <p:animEffect transition="out" filter="fade">
                                      <p:cBhvr>
                                        <p:cTn id="104" dur="1000"/>
                                        <p:tgtEl>
                                          <p:spTgt spid="12"/>
                                        </p:tgtEl>
                                      </p:cBhvr>
                                    </p:animEffect>
                                    <p:set>
                                      <p:cBhvr>
                                        <p:cTn id="10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7" grpId="1" animBg="1"/>
      <p:bldP spid="9" grpId="0" animBg="1"/>
      <p:bldP spid="10" grpId="0" animBg="1"/>
      <p:bldP spid="10" grpId="1" animBg="1"/>
      <p:bldP spid="11" grpId="0" animBg="1"/>
      <p:bldP spid="11" grpId="1" animBg="1"/>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nhaltsplatzhalter 1"/>
          <p:cNvSpPr>
            <a:spLocks noGrp="1"/>
          </p:cNvSpPr>
          <p:nvPr>
            <p:ph sz="quarter" idx="13"/>
          </p:nvPr>
        </p:nvSpPr>
        <p:spPr>
          <a:xfrm>
            <a:off x="250825" y="80963"/>
            <a:ext cx="7345363" cy="358775"/>
          </a:xfrm>
        </p:spPr>
        <p:txBody>
          <a:bodyPr/>
          <a:lstStyle/>
          <a:p>
            <a:pPr marL="0" indent="0">
              <a:buFont typeface="Arial" charset="0"/>
              <a:buNone/>
            </a:pPr>
            <a:r>
              <a:rPr lang="de-DE" sz="1600" b="1" u="sng" smtClean="0"/>
              <a:t>TGRDEU - Eingabeformular</a:t>
            </a:r>
          </a:p>
        </p:txBody>
      </p:sp>
      <p:sp>
        <p:nvSpPr>
          <p:cNvPr id="3" name="Datumsplatzhalter 2"/>
          <p:cNvSpPr>
            <a:spLocks noGrp="1"/>
          </p:cNvSpPr>
          <p:nvPr>
            <p:ph type="dt" sz="quarter" idx="14"/>
          </p:nvPr>
        </p:nvSpPr>
        <p:spPr/>
        <p:txBody>
          <a:bodyPr/>
          <a:lstStyle/>
          <a:p>
            <a:pPr>
              <a:defRPr/>
            </a:pPr>
            <a:r>
              <a:rPr lang="de-DE" smtClean="0"/>
              <a:t>16.05.2011</a:t>
            </a:r>
            <a:endParaRPr lang="de-DE"/>
          </a:p>
        </p:txBody>
      </p:sp>
      <p:sp>
        <p:nvSpPr>
          <p:cNvPr id="4" name="Fußzeilenplatzhalter 3"/>
          <p:cNvSpPr>
            <a:spLocks noGrp="1"/>
          </p:cNvSpPr>
          <p:nvPr>
            <p:ph type="ftr" sz="quarter" idx="15"/>
          </p:nvPr>
        </p:nvSpPr>
        <p:spPr/>
        <p:txBody>
          <a:bodyPr/>
          <a:lstStyle/>
          <a:p>
            <a:pPr>
              <a:defRPr/>
            </a:pPr>
            <a:r>
              <a:rPr lang="de-DE"/>
              <a:t>WAYMARK - Marketing und Neue Medien</a:t>
            </a:r>
          </a:p>
        </p:txBody>
      </p:sp>
      <p:sp>
        <p:nvSpPr>
          <p:cNvPr id="5" name="Foliennummernplatzhalter 4"/>
          <p:cNvSpPr>
            <a:spLocks noGrp="1"/>
          </p:cNvSpPr>
          <p:nvPr>
            <p:ph type="sldNum" sz="quarter" idx="16"/>
          </p:nvPr>
        </p:nvSpPr>
        <p:spPr/>
        <p:txBody>
          <a:bodyPr/>
          <a:lstStyle/>
          <a:p>
            <a:pPr>
              <a:defRPr/>
            </a:pPr>
            <a:r>
              <a:rPr lang="de-DE" smtClean="0"/>
              <a:t>Folie </a:t>
            </a:r>
            <a:fld id="{C7C89921-DCBA-4B9E-A2E9-73AFB449AEE0}" type="slidenum">
              <a:rPr lang="de-DE" smtClean="0"/>
              <a:pPr>
                <a:defRPr/>
              </a:pPr>
              <a:t>24</a:t>
            </a:fld>
            <a:endParaRPr lang="de-DE"/>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016000"/>
            <a:ext cx="669607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a:spLocks noChangeArrowheads="1"/>
          </p:cNvSpPr>
          <p:nvPr/>
        </p:nvSpPr>
        <p:spPr bwMode="auto">
          <a:xfrm>
            <a:off x="250825" y="760413"/>
            <a:ext cx="715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t>2. Bild</a:t>
            </a:r>
          </a:p>
        </p:txBody>
      </p:sp>
      <p:sp>
        <p:nvSpPr>
          <p:cNvPr id="8" name="Textfeld 7"/>
          <p:cNvSpPr txBox="1"/>
          <p:nvPr/>
        </p:nvSpPr>
        <p:spPr>
          <a:xfrm>
            <a:off x="273050" y="1628775"/>
            <a:ext cx="8601075" cy="338138"/>
          </a:xfrm>
          <a:prstGeom prst="rect">
            <a:avLst/>
          </a:prstGeom>
          <a:solidFill>
            <a:schemeClr val="bg1"/>
          </a:solidFill>
          <a:effectLst>
            <a:outerShdw blurRad="76200" dir="13500000" sy="23000" kx="1200000" algn="br" rotWithShape="0">
              <a:prstClr val="black">
                <a:alpha val="20000"/>
              </a:prstClr>
            </a:outerShdw>
          </a:effectLst>
        </p:spPr>
        <p:txBody>
          <a:bodyPr>
            <a:spAutoFit/>
          </a:bodyPr>
          <a:lstStyle/>
          <a:p>
            <a:pPr>
              <a:defRPr/>
            </a:pPr>
            <a:r>
              <a:rPr lang="de-DE" sz="1600">
                <a:solidFill>
                  <a:srgbClr val="0070C0"/>
                </a:solidFill>
              </a:rPr>
              <a:t>Das Bild zeigt die Darstellung nach Betätigung des Buttons „bearbeiten“.</a:t>
            </a:r>
          </a:p>
        </p:txBody>
      </p:sp>
      <p:sp>
        <p:nvSpPr>
          <p:cNvPr id="9" name="Textfeld 8"/>
          <p:cNvSpPr txBox="1">
            <a:spLocks noChangeArrowheads="1"/>
          </p:cNvSpPr>
          <p:nvPr/>
        </p:nvSpPr>
        <p:spPr bwMode="auto">
          <a:xfrm>
            <a:off x="273050" y="2708275"/>
            <a:ext cx="1803400" cy="1816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Inhalt:</a:t>
            </a:r>
            <a:br>
              <a:rPr lang="de-DE" sz="1600"/>
            </a:br>
            <a:r>
              <a:rPr lang="de-DE" sz="1600"/>
              <a:t>2 aktive Button</a:t>
            </a:r>
          </a:p>
          <a:p>
            <a:pPr eaLnBrk="1" hangingPunct="1"/>
            <a:endParaRPr lang="de-DE" sz="1600"/>
          </a:p>
          <a:p>
            <a:pPr eaLnBrk="1" hangingPunct="1"/>
            <a:endParaRPr lang="de-DE" sz="1600"/>
          </a:p>
          <a:p>
            <a:pPr eaLnBrk="1" hangingPunct="1"/>
            <a:r>
              <a:rPr lang="de-DE" sz="1600"/>
              <a:t>2 Dropdown-Felder</a:t>
            </a:r>
          </a:p>
          <a:p>
            <a:pPr eaLnBrk="1" hangingPunct="1"/>
            <a:endParaRPr lang="de-DE" sz="1600"/>
          </a:p>
          <a:p>
            <a:pPr eaLnBrk="1" hangingPunct="1"/>
            <a:r>
              <a:rPr lang="de-DE" sz="1600"/>
              <a:t>4 Formularfelder</a:t>
            </a:r>
          </a:p>
        </p:txBody>
      </p:sp>
      <p:pic>
        <p:nvPicPr>
          <p:cNvPr id="10" name="Picture 5" descr="C:\apache\server\htdocs\fairfile\web\img\b_save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3279775"/>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a:spLocks noChangeArrowheads="1"/>
          </p:cNvSpPr>
          <p:nvPr/>
        </p:nvSpPr>
        <p:spPr bwMode="auto">
          <a:xfrm>
            <a:off x="2447925" y="3141663"/>
            <a:ext cx="450532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Klick auf Button speichert die Zeile nach Eingabe ab.</a:t>
            </a:r>
          </a:p>
        </p:txBody>
      </p:sp>
      <p:sp>
        <p:nvSpPr>
          <p:cNvPr id="12" name="Textfeld 11"/>
          <p:cNvSpPr txBox="1">
            <a:spLocks noChangeArrowheads="1"/>
          </p:cNvSpPr>
          <p:nvPr/>
        </p:nvSpPr>
        <p:spPr bwMode="auto">
          <a:xfrm>
            <a:off x="2447925" y="3111500"/>
            <a:ext cx="5313363"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Bei Klick auf den Button wird die Eingabe der Zeile verworfen.</a:t>
            </a:r>
          </a:p>
        </p:txBody>
      </p:sp>
      <p:pic>
        <p:nvPicPr>
          <p:cNvPr id="14" name="Picture 5" descr="C:\apache\server\htdocs\fairfile\web\img\b_cancel_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3278188"/>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fltVal val="0"/>
                                          </p:val>
                                        </p:tav>
                                        <p:tav tm="100000">
                                          <p:val>
                                            <p:strVal val="#ppt_w"/>
                                          </p:val>
                                        </p:tav>
                                      </p:tavLst>
                                    </p:anim>
                                    <p:anim calcmode="lin" valueType="num">
                                      <p:cBhvr>
                                        <p:cTn id="8" dur="1000" fill="hold"/>
                                        <p:tgtEl>
                                          <p:spTgt spid="75778"/>
                                        </p:tgtEl>
                                        <p:attrNameLst>
                                          <p:attrName>ppt_h</p:attrName>
                                        </p:attrNameLst>
                                      </p:cBhvr>
                                      <p:tavLst>
                                        <p:tav tm="0">
                                          <p:val>
                                            <p:fltVal val="0"/>
                                          </p:val>
                                        </p:tav>
                                        <p:tav tm="100000">
                                          <p:val>
                                            <p:strVal val="#ppt_h"/>
                                          </p:val>
                                        </p:tav>
                                      </p:tavLst>
                                    </p:anim>
                                    <p:anim calcmode="lin" valueType="num">
                                      <p:cBhvr>
                                        <p:cTn id="9" dur="1000" fill="hold"/>
                                        <p:tgtEl>
                                          <p:spTgt spid="75778"/>
                                        </p:tgtEl>
                                        <p:attrNameLst>
                                          <p:attrName>style.rotation</p:attrName>
                                        </p:attrNameLst>
                                      </p:cBhvr>
                                      <p:tavLst>
                                        <p:tav tm="0">
                                          <p:val>
                                            <p:fltVal val="90"/>
                                          </p:val>
                                        </p:tav>
                                        <p:tav tm="100000">
                                          <p:val>
                                            <p:fltVal val="0"/>
                                          </p:val>
                                        </p:tav>
                                      </p:tavLst>
                                    </p:anim>
                                    <p:animEffect transition="in" filter="fade">
                                      <p:cBhvr>
                                        <p:cTn id="10" dur="1000"/>
                                        <p:tgtEl>
                                          <p:spTgt spid="7577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1" presetClass="exit" presetSubtype="0" fill="hold" grpId="1" nodeType="clickEffect">
                                  <p:stCondLst>
                                    <p:cond delay="0"/>
                                  </p:stCondLst>
                                  <p:childTnLst>
                                    <p:anim calcmode="lin" valueType="num">
                                      <p:cBhvr>
                                        <p:cTn id="39" dur="1000"/>
                                        <p:tgtEl>
                                          <p:spTgt spid="8"/>
                                        </p:tgtEl>
                                        <p:attrNameLst>
                                          <p:attrName>ppt_w</p:attrName>
                                        </p:attrNameLst>
                                      </p:cBhvr>
                                      <p:tavLst>
                                        <p:tav tm="0">
                                          <p:val>
                                            <p:strVal val="ppt_w"/>
                                          </p:val>
                                        </p:tav>
                                        <p:tav tm="100000">
                                          <p:val>
                                            <p:fltVal val="0"/>
                                          </p:val>
                                        </p:tav>
                                      </p:tavLst>
                                    </p:anim>
                                    <p:anim calcmode="lin" valueType="num">
                                      <p:cBhvr>
                                        <p:cTn id="40" dur="1000"/>
                                        <p:tgtEl>
                                          <p:spTgt spid="8"/>
                                        </p:tgtEl>
                                        <p:attrNameLst>
                                          <p:attrName>ppt_h</p:attrName>
                                        </p:attrNameLst>
                                      </p:cBhvr>
                                      <p:tavLst>
                                        <p:tav tm="0">
                                          <p:val>
                                            <p:strVal val="ppt_h"/>
                                          </p:val>
                                        </p:tav>
                                        <p:tav tm="100000">
                                          <p:val>
                                            <p:fltVal val="0"/>
                                          </p:val>
                                        </p:tav>
                                      </p:tavLst>
                                    </p:anim>
                                    <p:anim calcmode="lin" valueType="num">
                                      <p:cBhvr>
                                        <p:cTn id="41" dur="1000"/>
                                        <p:tgtEl>
                                          <p:spTgt spid="8"/>
                                        </p:tgtEl>
                                        <p:attrNameLst>
                                          <p:attrName>style.rotation</p:attrName>
                                        </p:attrNameLst>
                                      </p:cBhvr>
                                      <p:tavLst>
                                        <p:tav tm="0">
                                          <p:val>
                                            <p:fltVal val="0"/>
                                          </p:val>
                                        </p:tav>
                                        <p:tav tm="100000">
                                          <p:val>
                                            <p:fltVal val="90"/>
                                          </p:val>
                                        </p:tav>
                                      </p:tavLst>
                                    </p:anim>
                                    <p:animEffect transition="out" filter="fade">
                                      <p:cBhvr>
                                        <p:cTn id="42" dur="1000"/>
                                        <p:tgtEl>
                                          <p:spTgt spid="8"/>
                                        </p:tgtEl>
                                      </p:cBhvr>
                                    </p:animEffect>
                                    <p:set>
                                      <p:cBhvr>
                                        <p:cTn id="43"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7"/>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1" presetClass="exit" presetSubtype="0" fill="hold" grpId="1" nodeType="clickEffect">
                                  <p:stCondLst>
                                    <p:cond delay="0"/>
                                  </p:stCondLst>
                                  <p:childTnLst>
                                    <p:anim calcmode="lin" valueType="num">
                                      <p:cBhvr>
                                        <p:cTn id="57" dur="1000"/>
                                        <p:tgtEl>
                                          <p:spTgt spid="7"/>
                                        </p:tgtEl>
                                        <p:attrNameLst>
                                          <p:attrName>ppt_w</p:attrName>
                                        </p:attrNameLst>
                                      </p:cBhvr>
                                      <p:tavLst>
                                        <p:tav tm="0">
                                          <p:val>
                                            <p:strVal val="ppt_w"/>
                                          </p:val>
                                        </p:tav>
                                        <p:tav tm="100000">
                                          <p:val>
                                            <p:fltVal val="0"/>
                                          </p:val>
                                        </p:tav>
                                      </p:tavLst>
                                    </p:anim>
                                    <p:anim calcmode="lin" valueType="num">
                                      <p:cBhvr>
                                        <p:cTn id="58" dur="1000"/>
                                        <p:tgtEl>
                                          <p:spTgt spid="7"/>
                                        </p:tgtEl>
                                        <p:attrNameLst>
                                          <p:attrName>ppt_h</p:attrName>
                                        </p:attrNameLst>
                                      </p:cBhvr>
                                      <p:tavLst>
                                        <p:tav tm="0">
                                          <p:val>
                                            <p:strVal val="ppt_h"/>
                                          </p:val>
                                        </p:tav>
                                        <p:tav tm="100000">
                                          <p:val>
                                            <p:fltVal val="0"/>
                                          </p:val>
                                        </p:tav>
                                      </p:tavLst>
                                    </p:anim>
                                    <p:anim calcmode="lin" valueType="num">
                                      <p:cBhvr>
                                        <p:cTn id="59" dur="1000"/>
                                        <p:tgtEl>
                                          <p:spTgt spid="7"/>
                                        </p:tgtEl>
                                        <p:attrNameLst>
                                          <p:attrName>style.rotation</p:attrName>
                                        </p:attrNameLst>
                                      </p:cBhvr>
                                      <p:tavLst>
                                        <p:tav tm="0">
                                          <p:val>
                                            <p:fltVal val="0"/>
                                          </p:val>
                                        </p:tav>
                                        <p:tav tm="100000">
                                          <p:val>
                                            <p:fltVal val="90"/>
                                          </p:val>
                                        </p:tav>
                                      </p:tavLst>
                                    </p:anim>
                                    <p:animEffect transition="out" filter="fade">
                                      <p:cBhvr>
                                        <p:cTn id="60" dur="1000"/>
                                        <p:tgtEl>
                                          <p:spTgt spid="7"/>
                                        </p:tgtEl>
                                      </p:cBhvr>
                                    </p:animEffect>
                                    <p:set>
                                      <p:cBhvr>
                                        <p:cTn id="6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childTnLst>
                          </p:cTn>
                        </p:par>
                      </p:childTnLst>
                    </p:cTn>
                  </p:par>
                </p:childTnLst>
              </p:cTn>
              <p:nextCondLst>
                <p:cond evt="onClick" delay="0">
                  <p:tgtEl>
                    <p:spTgt spid="14"/>
                  </p:tgtEl>
                </p:cond>
              </p:nextCondLst>
            </p:seq>
            <p:seq concurrent="1" nextAc="seek">
              <p:cTn id="71" restart="whenNotActive" fill="hold" evtFilter="cancelBubble" nodeType="interactiveSeq">
                <p:stCondLst>
                  <p:cond evt="onClick" delay="0">
                    <p:tgtEl>
                      <p:spTgt spid="1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31" presetClass="exit" presetSubtype="0" fill="hold" grpId="1" nodeType="clickEffect">
                                  <p:stCondLst>
                                    <p:cond delay="0"/>
                                  </p:stCondLst>
                                  <p:childTnLst>
                                    <p:anim calcmode="lin" valueType="num">
                                      <p:cBhvr>
                                        <p:cTn id="75" dur="1000"/>
                                        <p:tgtEl>
                                          <p:spTgt spid="12"/>
                                        </p:tgtEl>
                                        <p:attrNameLst>
                                          <p:attrName>ppt_w</p:attrName>
                                        </p:attrNameLst>
                                      </p:cBhvr>
                                      <p:tavLst>
                                        <p:tav tm="0">
                                          <p:val>
                                            <p:strVal val="ppt_w"/>
                                          </p:val>
                                        </p:tav>
                                        <p:tav tm="100000">
                                          <p:val>
                                            <p:fltVal val="0"/>
                                          </p:val>
                                        </p:tav>
                                      </p:tavLst>
                                    </p:anim>
                                    <p:anim calcmode="lin" valueType="num">
                                      <p:cBhvr>
                                        <p:cTn id="76" dur="1000"/>
                                        <p:tgtEl>
                                          <p:spTgt spid="12"/>
                                        </p:tgtEl>
                                        <p:attrNameLst>
                                          <p:attrName>ppt_h</p:attrName>
                                        </p:attrNameLst>
                                      </p:cBhvr>
                                      <p:tavLst>
                                        <p:tav tm="0">
                                          <p:val>
                                            <p:strVal val="ppt_h"/>
                                          </p:val>
                                        </p:tav>
                                        <p:tav tm="100000">
                                          <p:val>
                                            <p:fltVal val="0"/>
                                          </p:val>
                                        </p:tav>
                                      </p:tavLst>
                                    </p:anim>
                                    <p:anim calcmode="lin" valueType="num">
                                      <p:cBhvr>
                                        <p:cTn id="77" dur="1000"/>
                                        <p:tgtEl>
                                          <p:spTgt spid="12"/>
                                        </p:tgtEl>
                                        <p:attrNameLst>
                                          <p:attrName>style.rotation</p:attrName>
                                        </p:attrNameLst>
                                      </p:cBhvr>
                                      <p:tavLst>
                                        <p:tav tm="0">
                                          <p:val>
                                            <p:fltVal val="0"/>
                                          </p:val>
                                        </p:tav>
                                        <p:tav tm="100000">
                                          <p:val>
                                            <p:fltVal val="90"/>
                                          </p:val>
                                        </p:tav>
                                      </p:tavLst>
                                    </p:anim>
                                    <p:animEffect transition="out" filter="fade">
                                      <p:cBhvr>
                                        <p:cTn id="78" dur="1000"/>
                                        <p:tgtEl>
                                          <p:spTgt spid="12"/>
                                        </p:tgtEl>
                                      </p:cBhvr>
                                    </p:animEffect>
                                    <p:set>
                                      <p:cBhvr>
                                        <p:cTn id="79"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8" grpId="1" animBg="1"/>
      <p:bldP spid="9" grpId="0" animBg="1"/>
      <p:bldP spid="7" grpId="0" animBg="1"/>
      <p:bldP spid="7" grpId="1" animBg="1"/>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8" y="773113"/>
            <a:ext cx="6462712"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Inhaltsplatzhalter 1"/>
          <p:cNvSpPr>
            <a:spLocks noGrp="1"/>
          </p:cNvSpPr>
          <p:nvPr>
            <p:ph sz="quarter" idx="13"/>
          </p:nvPr>
        </p:nvSpPr>
        <p:spPr>
          <a:xfrm>
            <a:off x="250825" y="80963"/>
            <a:ext cx="7345363" cy="358775"/>
          </a:xfrm>
        </p:spPr>
        <p:txBody>
          <a:bodyPr/>
          <a:lstStyle/>
          <a:p>
            <a:pPr marL="0" indent="0">
              <a:buFont typeface="Arial" charset="0"/>
              <a:buNone/>
            </a:pPr>
            <a:r>
              <a:rPr lang="de-DE" sz="1600" b="1" u="sng" smtClean="0"/>
              <a:t>TGRDEU - Eingabeformular</a:t>
            </a:r>
          </a:p>
        </p:txBody>
      </p:sp>
      <p:sp>
        <p:nvSpPr>
          <p:cNvPr id="3" name="Datumsplatzhalter 2"/>
          <p:cNvSpPr>
            <a:spLocks noGrp="1"/>
          </p:cNvSpPr>
          <p:nvPr>
            <p:ph type="dt" sz="quarter" idx="14"/>
          </p:nvPr>
        </p:nvSpPr>
        <p:spPr/>
        <p:txBody>
          <a:bodyPr/>
          <a:lstStyle/>
          <a:p>
            <a:pPr>
              <a:defRPr/>
            </a:pPr>
            <a:r>
              <a:rPr lang="de-DE" smtClean="0"/>
              <a:t>16.05.2011</a:t>
            </a:r>
            <a:endParaRPr lang="de-DE"/>
          </a:p>
        </p:txBody>
      </p:sp>
      <p:sp>
        <p:nvSpPr>
          <p:cNvPr id="4" name="Fußzeilenplatzhalter 3"/>
          <p:cNvSpPr>
            <a:spLocks noGrp="1"/>
          </p:cNvSpPr>
          <p:nvPr>
            <p:ph type="ftr" sz="quarter" idx="15"/>
          </p:nvPr>
        </p:nvSpPr>
        <p:spPr/>
        <p:txBody>
          <a:bodyPr/>
          <a:lstStyle/>
          <a:p>
            <a:pPr>
              <a:defRPr/>
            </a:pPr>
            <a:r>
              <a:rPr lang="de-DE"/>
              <a:t>WAYMARK - Marketing und Neue Medien</a:t>
            </a:r>
          </a:p>
        </p:txBody>
      </p:sp>
      <p:sp>
        <p:nvSpPr>
          <p:cNvPr id="5" name="Foliennummernplatzhalter 4"/>
          <p:cNvSpPr>
            <a:spLocks noGrp="1"/>
          </p:cNvSpPr>
          <p:nvPr>
            <p:ph type="sldNum" sz="quarter" idx="16"/>
          </p:nvPr>
        </p:nvSpPr>
        <p:spPr/>
        <p:txBody>
          <a:bodyPr/>
          <a:lstStyle/>
          <a:p>
            <a:pPr>
              <a:defRPr/>
            </a:pPr>
            <a:r>
              <a:rPr lang="de-DE" smtClean="0"/>
              <a:t>Folie </a:t>
            </a:r>
            <a:fld id="{FDF5F27A-D4A7-4F82-AFA2-BBE7F4A88EE1}" type="slidenum">
              <a:rPr lang="de-DE" smtClean="0"/>
              <a:pPr>
                <a:defRPr/>
              </a:pPr>
              <a:t>25</a:t>
            </a:fld>
            <a:endParaRPr lang="de-DE"/>
          </a:p>
        </p:txBody>
      </p:sp>
      <p:sp>
        <p:nvSpPr>
          <p:cNvPr id="6" name="Textfeld 5"/>
          <p:cNvSpPr txBox="1">
            <a:spLocks noChangeArrowheads="1"/>
          </p:cNvSpPr>
          <p:nvPr/>
        </p:nvSpPr>
        <p:spPr bwMode="auto">
          <a:xfrm>
            <a:off x="250825" y="760413"/>
            <a:ext cx="715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t>3. Bild</a:t>
            </a:r>
          </a:p>
        </p:txBody>
      </p:sp>
      <p:sp>
        <p:nvSpPr>
          <p:cNvPr id="8" name="Textfeld 7"/>
          <p:cNvSpPr txBox="1"/>
          <p:nvPr/>
        </p:nvSpPr>
        <p:spPr>
          <a:xfrm>
            <a:off x="284163" y="2205038"/>
            <a:ext cx="8599487" cy="1323975"/>
          </a:xfrm>
          <a:prstGeom prst="rect">
            <a:avLst/>
          </a:prstGeom>
          <a:solidFill>
            <a:schemeClr val="bg1"/>
          </a:solidFill>
          <a:effectLst>
            <a:outerShdw blurRad="76200" dir="13500000" sy="23000" kx="1200000" algn="br" rotWithShape="0">
              <a:prstClr val="black">
                <a:alpha val="20000"/>
              </a:prstClr>
            </a:outerShdw>
          </a:effectLst>
        </p:spPr>
        <p:txBody>
          <a:bodyPr>
            <a:spAutoFit/>
          </a:bodyPr>
          <a:lstStyle/>
          <a:p>
            <a:pPr>
              <a:defRPr/>
            </a:pPr>
            <a:r>
              <a:rPr lang="de-DE" sz="1600">
                <a:solidFill>
                  <a:srgbClr val="0070C0"/>
                </a:solidFill>
              </a:rPr>
              <a:t>Das Bild zeigt die Darstellung nach Betätigung des Buttons „speichern“. </a:t>
            </a:r>
          </a:p>
          <a:p>
            <a:pPr>
              <a:defRPr/>
            </a:pPr>
            <a:r>
              <a:rPr lang="de-DE" sz="1600">
                <a:solidFill>
                  <a:srgbClr val="0070C0"/>
                </a:solidFill>
              </a:rPr>
              <a:t>Fazit: Der Verein hat seine Eingabe begonnen und steht auf der Ampel gelb. Alle Zahlen wurden übernommen und die Summen gebildet. Das Feld Jungtiere je Zucht wird automatisch berechnet. Erste Tabellenzeile „Weißgrannen schwarz“ kann weiter bearbeitet werden, falls nötig. 2 stilisierte „Papierkörbe“ in der Zeile und unter der Tabelle geben die Möglichkeit zum Löschen.</a:t>
            </a:r>
          </a:p>
        </p:txBody>
      </p:sp>
      <p:sp>
        <p:nvSpPr>
          <p:cNvPr id="9" name="Textfeld 8"/>
          <p:cNvSpPr txBox="1">
            <a:spLocks noChangeArrowheads="1"/>
          </p:cNvSpPr>
          <p:nvPr/>
        </p:nvSpPr>
        <p:spPr bwMode="auto">
          <a:xfrm>
            <a:off x="250825" y="3824288"/>
            <a:ext cx="1238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Button: </a:t>
            </a:r>
          </a:p>
        </p:txBody>
      </p:sp>
      <p:sp>
        <p:nvSpPr>
          <p:cNvPr id="12" name="Textfeld 11"/>
          <p:cNvSpPr txBox="1">
            <a:spLocks noChangeArrowheads="1"/>
          </p:cNvSpPr>
          <p:nvPr/>
        </p:nvSpPr>
        <p:spPr bwMode="auto">
          <a:xfrm>
            <a:off x="2124075" y="3824288"/>
            <a:ext cx="594042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Bei Klick auf den Button wird die Eingabe der Zeile verworfen.</a:t>
            </a:r>
          </a:p>
          <a:p>
            <a:pPr eaLnBrk="1" hangingPunct="1"/>
            <a:r>
              <a:rPr lang="de-DE" sz="1600"/>
              <a:t>Button unter der Tabelle löscht alle Ergebnisse der Tabelle. Beide Button setzen Formular bzw. Tabelle auf den Urzustand zurück.</a:t>
            </a:r>
          </a:p>
        </p:txBody>
      </p:sp>
      <p:pic>
        <p:nvPicPr>
          <p:cNvPr id="16" name="Picture 6" descr="C:\apache\server\htdocs\fairfile\web\img\b_trash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3889375"/>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1000" fill="hold"/>
                                        <p:tgtEl>
                                          <p:spTgt spid="76802"/>
                                        </p:tgtEl>
                                        <p:attrNameLst>
                                          <p:attrName>ppt_w</p:attrName>
                                        </p:attrNameLst>
                                      </p:cBhvr>
                                      <p:tavLst>
                                        <p:tav tm="0">
                                          <p:val>
                                            <p:fltVal val="0"/>
                                          </p:val>
                                        </p:tav>
                                        <p:tav tm="100000">
                                          <p:val>
                                            <p:strVal val="#ppt_w"/>
                                          </p:val>
                                        </p:tav>
                                      </p:tavLst>
                                    </p:anim>
                                    <p:anim calcmode="lin" valueType="num">
                                      <p:cBhvr>
                                        <p:cTn id="8" dur="1000" fill="hold"/>
                                        <p:tgtEl>
                                          <p:spTgt spid="76802"/>
                                        </p:tgtEl>
                                        <p:attrNameLst>
                                          <p:attrName>ppt_h</p:attrName>
                                        </p:attrNameLst>
                                      </p:cBhvr>
                                      <p:tavLst>
                                        <p:tav tm="0">
                                          <p:val>
                                            <p:fltVal val="0"/>
                                          </p:val>
                                        </p:tav>
                                        <p:tav tm="100000">
                                          <p:val>
                                            <p:strVal val="#ppt_h"/>
                                          </p:val>
                                        </p:tav>
                                      </p:tavLst>
                                    </p:anim>
                                    <p:anim calcmode="lin" valueType="num">
                                      <p:cBhvr>
                                        <p:cTn id="9" dur="1000" fill="hold"/>
                                        <p:tgtEl>
                                          <p:spTgt spid="76802"/>
                                        </p:tgtEl>
                                        <p:attrNameLst>
                                          <p:attrName>style.rotation</p:attrName>
                                        </p:attrNameLst>
                                      </p:cBhvr>
                                      <p:tavLst>
                                        <p:tav tm="0">
                                          <p:val>
                                            <p:fltVal val="90"/>
                                          </p:val>
                                        </p:tav>
                                        <p:tav tm="100000">
                                          <p:val>
                                            <p:fltVal val="0"/>
                                          </p:val>
                                        </p:tav>
                                      </p:tavLst>
                                    </p:anim>
                                    <p:animEffect transition="in" filter="fade">
                                      <p:cBhvr>
                                        <p:cTn id="10" dur="1000"/>
                                        <p:tgtEl>
                                          <p:spTgt spid="7680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xit" presetSubtype="0" fill="hold" nodeType="clickEffect">
                                  <p:stCondLst>
                                    <p:cond delay="0"/>
                                  </p:stCondLst>
                                  <p:childTnLst>
                                    <p:anim calcmode="lin" valueType="num">
                                      <p:cBhvr>
                                        <p:cTn id="32" dur="1000"/>
                                        <p:tgtEl>
                                          <p:spTgt spid="76802"/>
                                        </p:tgtEl>
                                        <p:attrNameLst>
                                          <p:attrName>ppt_w</p:attrName>
                                        </p:attrNameLst>
                                      </p:cBhvr>
                                      <p:tavLst>
                                        <p:tav tm="0">
                                          <p:val>
                                            <p:strVal val="ppt_w"/>
                                          </p:val>
                                        </p:tav>
                                        <p:tav tm="100000">
                                          <p:val>
                                            <p:fltVal val="0"/>
                                          </p:val>
                                        </p:tav>
                                      </p:tavLst>
                                    </p:anim>
                                    <p:anim calcmode="lin" valueType="num">
                                      <p:cBhvr>
                                        <p:cTn id="33" dur="1000"/>
                                        <p:tgtEl>
                                          <p:spTgt spid="76802"/>
                                        </p:tgtEl>
                                        <p:attrNameLst>
                                          <p:attrName>ppt_h</p:attrName>
                                        </p:attrNameLst>
                                      </p:cBhvr>
                                      <p:tavLst>
                                        <p:tav tm="0">
                                          <p:val>
                                            <p:strVal val="ppt_h"/>
                                          </p:val>
                                        </p:tav>
                                        <p:tav tm="100000">
                                          <p:val>
                                            <p:fltVal val="0"/>
                                          </p:val>
                                        </p:tav>
                                      </p:tavLst>
                                    </p:anim>
                                    <p:anim calcmode="lin" valueType="num">
                                      <p:cBhvr>
                                        <p:cTn id="34" dur="1000"/>
                                        <p:tgtEl>
                                          <p:spTgt spid="76802"/>
                                        </p:tgtEl>
                                        <p:attrNameLst>
                                          <p:attrName>style.rotation</p:attrName>
                                        </p:attrNameLst>
                                      </p:cBhvr>
                                      <p:tavLst>
                                        <p:tav tm="0">
                                          <p:val>
                                            <p:fltVal val="0"/>
                                          </p:val>
                                        </p:tav>
                                        <p:tav tm="100000">
                                          <p:val>
                                            <p:fltVal val="90"/>
                                          </p:val>
                                        </p:tav>
                                      </p:tavLst>
                                    </p:anim>
                                    <p:animEffect transition="out" filter="fade">
                                      <p:cBhvr>
                                        <p:cTn id="35" dur="1000"/>
                                        <p:tgtEl>
                                          <p:spTgt spid="76802"/>
                                        </p:tgtEl>
                                      </p:cBhvr>
                                    </p:animEffect>
                                    <p:set>
                                      <p:cBhvr>
                                        <p:cTn id="36" dur="1" fill="hold">
                                          <p:stCondLst>
                                            <p:cond delay="999"/>
                                          </p:stCondLst>
                                        </p:cTn>
                                        <p:tgtEl>
                                          <p:spTgt spid="76802"/>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1" presetClass="exit" presetSubtype="0" fill="hold" grpId="1" nodeType="clickEffect">
                                  <p:stCondLst>
                                    <p:cond delay="0"/>
                                  </p:stCondLst>
                                  <p:childTnLst>
                                    <p:anim calcmode="lin" valueType="num">
                                      <p:cBhvr>
                                        <p:cTn id="41" dur="1000"/>
                                        <p:tgtEl>
                                          <p:spTgt spid="8"/>
                                        </p:tgtEl>
                                        <p:attrNameLst>
                                          <p:attrName>ppt_w</p:attrName>
                                        </p:attrNameLst>
                                      </p:cBhvr>
                                      <p:tavLst>
                                        <p:tav tm="0">
                                          <p:val>
                                            <p:strVal val="ppt_w"/>
                                          </p:val>
                                        </p:tav>
                                        <p:tav tm="100000">
                                          <p:val>
                                            <p:fltVal val="0"/>
                                          </p:val>
                                        </p:tav>
                                      </p:tavLst>
                                    </p:anim>
                                    <p:anim calcmode="lin" valueType="num">
                                      <p:cBhvr>
                                        <p:cTn id="42" dur="1000"/>
                                        <p:tgtEl>
                                          <p:spTgt spid="8"/>
                                        </p:tgtEl>
                                        <p:attrNameLst>
                                          <p:attrName>ppt_h</p:attrName>
                                        </p:attrNameLst>
                                      </p:cBhvr>
                                      <p:tavLst>
                                        <p:tav tm="0">
                                          <p:val>
                                            <p:strVal val="ppt_h"/>
                                          </p:val>
                                        </p:tav>
                                        <p:tav tm="100000">
                                          <p:val>
                                            <p:fltVal val="0"/>
                                          </p:val>
                                        </p:tav>
                                      </p:tavLst>
                                    </p:anim>
                                    <p:anim calcmode="lin" valueType="num">
                                      <p:cBhvr>
                                        <p:cTn id="43" dur="1000"/>
                                        <p:tgtEl>
                                          <p:spTgt spid="8"/>
                                        </p:tgtEl>
                                        <p:attrNameLst>
                                          <p:attrName>style.rotation</p:attrName>
                                        </p:attrNameLst>
                                      </p:cBhvr>
                                      <p:tavLst>
                                        <p:tav tm="0">
                                          <p:val>
                                            <p:fltVal val="0"/>
                                          </p:val>
                                        </p:tav>
                                        <p:tav tm="100000">
                                          <p:val>
                                            <p:fltVal val="90"/>
                                          </p:val>
                                        </p:tav>
                                      </p:tavLst>
                                    </p:anim>
                                    <p:animEffect transition="out" filter="fade">
                                      <p:cBhvr>
                                        <p:cTn id="44" dur="1000"/>
                                        <p:tgtEl>
                                          <p:spTgt spid="8"/>
                                        </p:tgtEl>
                                      </p:cBhvr>
                                    </p:animEffect>
                                    <p:set>
                                      <p:cBhvr>
                                        <p:cTn id="4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 calcmode="lin" valueType="num">
                                      <p:cBhvr>
                                        <p:cTn id="53" dur="1000" fill="hold"/>
                                        <p:tgtEl>
                                          <p:spTgt spid="12"/>
                                        </p:tgtEl>
                                        <p:attrNameLst>
                                          <p:attrName>style.rotation</p:attrName>
                                        </p:attrNameLst>
                                      </p:cBhvr>
                                      <p:tavLst>
                                        <p:tav tm="0">
                                          <p:val>
                                            <p:fltVal val="90"/>
                                          </p:val>
                                        </p:tav>
                                        <p:tav tm="100000">
                                          <p:val>
                                            <p:fltVal val="0"/>
                                          </p:val>
                                        </p:tav>
                                      </p:tavLst>
                                    </p:anim>
                                    <p:animEffect transition="in" filter="fade">
                                      <p:cBhvr>
                                        <p:cTn id="54" dur="1000"/>
                                        <p:tgtEl>
                                          <p:spTgt spid="12"/>
                                        </p:tgtEl>
                                      </p:cBhvr>
                                    </p:animEffec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1" presetClass="exit" presetSubtype="0" fill="hold" grpId="1" nodeType="clickEffect">
                                  <p:stCondLst>
                                    <p:cond delay="0"/>
                                  </p:stCondLst>
                                  <p:childTnLst>
                                    <p:anim calcmode="lin" valueType="num">
                                      <p:cBhvr>
                                        <p:cTn id="59" dur="1000"/>
                                        <p:tgtEl>
                                          <p:spTgt spid="12"/>
                                        </p:tgtEl>
                                        <p:attrNameLst>
                                          <p:attrName>ppt_w</p:attrName>
                                        </p:attrNameLst>
                                      </p:cBhvr>
                                      <p:tavLst>
                                        <p:tav tm="0">
                                          <p:val>
                                            <p:strVal val="ppt_w"/>
                                          </p:val>
                                        </p:tav>
                                        <p:tav tm="100000">
                                          <p:val>
                                            <p:fltVal val="0"/>
                                          </p:val>
                                        </p:tav>
                                      </p:tavLst>
                                    </p:anim>
                                    <p:anim calcmode="lin" valueType="num">
                                      <p:cBhvr>
                                        <p:cTn id="60" dur="1000"/>
                                        <p:tgtEl>
                                          <p:spTgt spid="12"/>
                                        </p:tgtEl>
                                        <p:attrNameLst>
                                          <p:attrName>ppt_h</p:attrName>
                                        </p:attrNameLst>
                                      </p:cBhvr>
                                      <p:tavLst>
                                        <p:tav tm="0">
                                          <p:val>
                                            <p:strVal val="ppt_h"/>
                                          </p:val>
                                        </p:tav>
                                        <p:tav tm="100000">
                                          <p:val>
                                            <p:fltVal val="0"/>
                                          </p:val>
                                        </p:tav>
                                      </p:tavLst>
                                    </p:anim>
                                    <p:anim calcmode="lin" valueType="num">
                                      <p:cBhvr>
                                        <p:cTn id="61" dur="1000"/>
                                        <p:tgtEl>
                                          <p:spTgt spid="12"/>
                                        </p:tgtEl>
                                        <p:attrNameLst>
                                          <p:attrName>style.rotation</p:attrName>
                                        </p:attrNameLst>
                                      </p:cBhvr>
                                      <p:tavLst>
                                        <p:tav tm="0">
                                          <p:val>
                                            <p:fltVal val="0"/>
                                          </p:val>
                                        </p:tav>
                                        <p:tav tm="100000">
                                          <p:val>
                                            <p:fltVal val="90"/>
                                          </p:val>
                                        </p:tav>
                                      </p:tavLst>
                                    </p:anim>
                                    <p:animEffect transition="out" filter="fade">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8" grpId="1" animBg="1"/>
      <p:bldP spid="9" grpId="0"/>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nhaltsplatzhalter 1"/>
          <p:cNvSpPr>
            <a:spLocks noGrp="1"/>
          </p:cNvSpPr>
          <p:nvPr>
            <p:ph sz="quarter" idx="13"/>
          </p:nvPr>
        </p:nvSpPr>
        <p:spPr>
          <a:xfrm>
            <a:off x="250825" y="80963"/>
            <a:ext cx="7345363" cy="358775"/>
          </a:xfrm>
        </p:spPr>
        <p:txBody>
          <a:bodyPr/>
          <a:lstStyle/>
          <a:p>
            <a:pPr marL="0" indent="0">
              <a:buFont typeface="Arial" charset="0"/>
              <a:buNone/>
            </a:pPr>
            <a:r>
              <a:rPr lang="de-DE" sz="1600" b="1" u="sng" smtClean="0"/>
              <a:t>TGRDEU – Eingabeformular Dropdown Rasse - Farbe</a:t>
            </a:r>
          </a:p>
        </p:txBody>
      </p:sp>
      <p:sp>
        <p:nvSpPr>
          <p:cNvPr id="3" name="Datumsplatzhalter 2"/>
          <p:cNvSpPr>
            <a:spLocks noGrp="1"/>
          </p:cNvSpPr>
          <p:nvPr>
            <p:ph type="dt" sz="quarter" idx="14"/>
          </p:nvPr>
        </p:nvSpPr>
        <p:spPr/>
        <p:txBody>
          <a:bodyPr/>
          <a:lstStyle/>
          <a:p>
            <a:pPr>
              <a:defRPr/>
            </a:pPr>
            <a:r>
              <a:rPr lang="de-DE" smtClean="0"/>
              <a:t>16.05.2011</a:t>
            </a:r>
            <a:endParaRPr lang="de-DE"/>
          </a:p>
        </p:txBody>
      </p:sp>
      <p:sp>
        <p:nvSpPr>
          <p:cNvPr id="4" name="Fußzeilenplatzhalter 3"/>
          <p:cNvSpPr>
            <a:spLocks noGrp="1"/>
          </p:cNvSpPr>
          <p:nvPr>
            <p:ph type="ftr" sz="quarter" idx="15"/>
          </p:nvPr>
        </p:nvSpPr>
        <p:spPr/>
        <p:txBody>
          <a:bodyPr/>
          <a:lstStyle/>
          <a:p>
            <a:pPr>
              <a:defRPr/>
            </a:pPr>
            <a:r>
              <a:rPr lang="de-DE"/>
              <a:t>WAYMARK - Marketing und Neue Medien</a:t>
            </a:r>
          </a:p>
        </p:txBody>
      </p:sp>
      <p:sp>
        <p:nvSpPr>
          <p:cNvPr id="5" name="Foliennummernplatzhalter 4"/>
          <p:cNvSpPr>
            <a:spLocks noGrp="1"/>
          </p:cNvSpPr>
          <p:nvPr>
            <p:ph type="sldNum" sz="quarter" idx="16"/>
          </p:nvPr>
        </p:nvSpPr>
        <p:spPr/>
        <p:txBody>
          <a:bodyPr/>
          <a:lstStyle/>
          <a:p>
            <a:pPr>
              <a:defRPr/>
            </a:pPr>
            <a:r>
              <a:rPr lang="de-DE" smtClean="0"/>
              <a:t>Folie </a:t>
            </a:r>
            <a:fld id="{D91B77C8-32EE-4963-A5E4-4B8C7BD4CC4F}" type="slidenum">
              <a:rPr lang="de-DE" smtClean="0"/>
              <a:pPr>
                <a:defRPr/>
              </a:pPr>
              <a:t>26</a:t>
            </a:fld>
            <a:endParaRPr lang="de-DE"/>
          </a:p>
        </p:txBody>
      </p:sp>
      <p:sp>
        <p:nvSpPr>
          <p:cNvPr id="31750" name="Textfeld 5"/>
          <p:cNvSpPr txBox="1">
            <a:spLocks noChangeArrowheads="1"/>
          </p:cNvSpPr>
          <p:nvPr/>
        </p:nvSpPr>
        <p:spPr bwMode="auto">
          <a:xfrm>
            <a:off x="250825" y="760413"/>
            <a:ext cx="715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t>4. Bild</a:t>
            </a:r>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8" y="928688"/>
            <a:ext cx="5481637"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175" y="3213100"/>
            <a:ext cx="5467350"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323850" y="1449388"/>
            <a:ext cx="971550" cy="3587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t>Rasse</a:t>
            </a:r>
          </a:p>
        </p:txBody>
      </p:sp>
      <p:sp>
        <p:nvSpPr>
          <p:cNvPr id="17" name="Rechteck 16"/>
          <p:cNvSpPr/>
          <p:nvPr/>
        </p:nvSpPr>
        <p:spPr>
          <a:xfrm>
            <a:off x="312738" y="1960563"/>
            <a:ext cx="973137" cy="36036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t>Farbe</a:t>
            </a:r>
          </a:p>
        </p:txBody>
      </p:sp>
      <p:sp>
        <p:nvSpPr>
          <p:cNvPr id="18" name="Rechteck 17"/>
          <p:cNvSpPr/>
          <p:nvPr/>
        </p:nvSpPr>
        <p:spPr>
          <a:xfrm>
            <a:off x="312738" y="2549525"/>
            <a:ext cx="1487487" cy="36036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a:t>Beschreibung</a:t>
            </a:r>
          </a:p>
        </p:txBody>
      </p:sp>
      <p:sp>
        <p:nvSpPr>
          <p:cNvPr id="11" name="Textfeld 10"/>
          <p:cNvSpPr txBox="1"/>
          <p:nvPr/>
        </p:nvSpPr>
        <p:spPr>
          <a:xfrm>
            <a:off x="2836863" y="928688"/>
            <a:ext cx="6300787" cy="3048000"/>
          </a:xfrm>
          <a:prstGeom prst="rect">
            <a:avLst/>
          </a:prstGeom>
          <a:solidFill>
            <a:schemeClr val="bg1"/>
          </a:solidFill>
        </p:spPr>
        <p:txBody>
          <a:bodyPr>
            <a:spAutoFit/>
          </a:bodyPr>
          <a:lstStyle/>
          <a:p>
            <a:pPr>
              <a:defRPr/>
            </a:pPr>
            <a:r>
              <a:rPr lang="de-DE" sz="1600"/>
              <a:t>Beide Felder stehen permanent zur Verfügung.</a:t>
            </a:r>
          </a:p>
          <a:p>
            <a:pPr marL="285750" indent="-285750">
              <a:buFont typeface="Arial" pitchFamily="34" charset="0"/>
              <a:buChar char="•"/>
              <a:defRPr/>
            </a:pPr>
            <a:r>
              <a:rPr lang="de-DE" sz="1600"/>
              <a:t>enthalten die Rassen, die in der Historie nicht vorhanden sind</a:t>
            </a:r>
          </a:p>
          <a:p>
            <a:pPr marL="285750" indent="-285750">
              <a:buFont typeface="Arial" pitchFamily="34" charset="0"/>
              <a:buChar char="•"/>
              <a:defRPr/>
            </a:pPr>
            <a:r>
              <a:rPr lang="de-DE" sz="1600"/>
              <a:t>Alle Rassen entsprechen dem Rasse- u. Farbschlüssel laut gültigem Standard</a:t>
            </a:r>
          </a:p>
          <a:p>
            <a:pPr marL="285750" indent="-285750">
              <a:buFont typeface="Arial" pitchFamily="34" charset="0"/>
              <a:buChar char="•"/>
              <a:defRPr/>
            </a:pPr>
            <a:r>
              <a:rPr lang="de-DE" sz="1600"/>
              <a:t>Nach Auswahl der Rasse wird das Dropdown Feld automatisch auf die möglichen Farben reduziert.</a:t>
            </a:r>
          </a:p>
          <a:p>
            <a:pPr marL="285750" indent="-285750">
              <a:buFont typeface="Arial" pitchFamily="34" charset="0"/>
              <a:buChar char="•"/>
              <a:defRPr/>
            </a:pPr>
            <a:r>
              <a:rPr lang="de-DE" sz="1600"/>
              <a:t>Auch rekursive Suche ist möglich. Dazu erst die Farbe auswählen und das Dropdown Feld wird auf die zugehörigen möglichen Rassen reduziert.</a:t>
            </a:r>
          </a:p>
          <a:p>
            <a:pPr>
              <a:defRPr/>
            </a:pPr>
            <a:r>
              <a:rPr lang="de-DE" sz="1600"/>
              <a:t>Diese Möglichkeiten sparen Zeit bei der Auswahl, auch wenn die Listen etwas länger sind.</a:t>
            </a:r>
          </a:p>
          <a:p>
            <a:pPr>
              <a:defRPr/>
            </a:pPr>
            <a:r>
              <a:rPr lang="de-DE" sz="1600"/>
              <a:t>Untenstehend Beispiel Auswahl „Deutsche Riesen grau bzw. andersfarbig“</a:t>
            </a:r>
          </a:p>
        </p:txBody>
      </p:sp>
      <p:pic>
        <p:nvPicPr>
          <p:cNvPr id="778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363" y="3976688"/>
            <a:ext cx="66198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1000" fill="hold"/>
                                        <p:tgtEl>
                                          <p:spTgt spid="77826"/>
                                        </p:tgtEl>
                                        <p:attrNameLst>
                                          <p:attrName>ppt_w</p:attrName>
                                        </p:attrNameLst>
                                      </p:cBhvr>
                                      <p:tavLst>
                                        <p:tav tm="0">
                                          <p:val>
                                            <p:fltVal val="0"/>
                                          </p:val>
                                        </p:tav>
                                        <p:tav tm="100000">
                                          <p:val>
                                            <p:strVal val="#ppt_w"/>
                                          </p:val>
                                        </p:tav>
                                      </p:tavLst>
                                    </p:anim>
                                    <p:anim calcmode="lin" valueType="num">
                                      <p:cBhvr>
                                        <p:cTn id="8" dur="1000" fill="hold"/>
                                        <p:tgtEl>
                                          <p:spTgt spid="77826"/>
                                        </p:tgtEl>
                                        <p:attrNameLst>
                                          <p:attrName>ppt_h</p:attrName>
                                        </p:attrNameLst>
                                      </p:cBhvr>
                                      <p:tavLst>
                                        <p:tav tm="0">
                                          <p:val>
                                            <p:fltVal val="0"/>
                                          </p:val>
                                        </p:tav>
                                        <p:tav tm="100000">
                                          <p:val>
                                            <p:strVal val="#ppt_h"/>
                                          </p:val>
                                        </p:tav>
                                      </p:tavLst>
                                    </p:anim>
                                    <p:anim calcmode="lin" valueType="num">
                                      <p:cBhvr>
                                        <p:cTn id="9" dur="1000" fill="hold"/>
                                        <p:tgtEl>
                                          <p:spTgt spid="77826"/>
                                        </p:tgtEl>
                                        <p:attrNameLst>
                                          <p:attrName>style.rotation</p:attrName>
                                        </p:attrNameLst>
                                      </p:cBhvr>
                                      <p:tavLst>
                                        <p:tav tm="0">
                                          <p:val>
                                            <p:fltVal val="90"/>
                                          </p:val>
                                        </p:tav>
                                        <p:tav tm="100000">
                                          <p:val>
                                            <p:fltVal val="0"/>
                                          </p:val>
                                        </p:tav>
                                      </p:tavLst>
                                    </p:anim>
                                    <p:animEffect transition="in" filter="fade">
                                      <p:cBhvr>
                                        <p:cTn id="10" dur="1000"/>
                                        <p:tgtEl>
                                          <p:spTgt spid="77826"/>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1" presetClass="entr" presetSubtype="0" fill="hold" nodeType="clickEffect">
                                  <p:stCondLst>
                                    <p:cond delay="0"/>
                                  </p:stCondLst>
                                  <p:childTnLst>
                                    <p:set>
                                      <p:cBhvr>
                                        <p:cTn id="15" dur="1" fill="hold">
                                          <p:stCondLst>
                                            <p:cond delay="0"/>
                                          </p:stCondLst>
                                        </p:cTn>
                                        <p:tgtEl>
                                          <p:spTgt spid="77827"/>
                                        </p:tgtEl>
                                        <p:attrNameLst>
                                          <p:attrName>style.visibility</p:attrName>
                                        </p:attrNameLst>
                                      </p:cBhvr>
                                      <p:to>
                                        <p:strVal val="visible"/>
                                      </p:to>
                                    </p:set>
                                    <p:anim calcmode="lin" valueType="num">
                                      <p:cBhvr>
                                        <p:cTn id="16" dur="1000" fill="hold"/>
                                        <p:tgtEl>
                                          <p:spTgt spid="77827"/>
                                        </p:tgtEl>
                                        <p:attrNameLst>
                                          <p:attrName>ppt_w</p:attrName>
                                        </p:attrNameLst>
                                      </p:cBhvr>
                                      <p:tavLst>
                                        <p:tav tm="0">
                                          <p:val>
                                            <p:fltVal val="0"/>
                                          </p:val>
                                        </p:tav>
                                        <p:tav tm="100000">
                                          <p:val>
                                            <p:strVal val="#ppt_w"/>
                                          </p:val>
                                        </p:tav>
                                      </p:tavLst>
                                    </p:anim>
                                    <p:anim calcmode="lin" valueType="num">
                                      <p:cBhvr>
                                        <p:cTn id="17" dur="1000" fill="hold"/>
                                        <p:tgtEl>
                                          <p:spTgt spid="77827"/>
                                        </p:tgtEl>
                                        <p:attrNameLst>
                                          <p:attrName>ppt_h</p:attrName>
                                        </p:attrNameLst>
                                      </p:cBhvr>
                                      <p:tavLst>
                                        <p:tav tm="0">
                                          <p:val>
                                            <p:fltVal val="0"/>
                                          </p:val>
                                        </p:tav>
                                        <p:tav tm="100000">
                                          <p:val>
                                            <p:strVal val="#ppt_h"/>
                                          </p:val>
                                        </p:tav>
                                      </p:tavLst>
                                    </p:anim>
                                    <p:anim calcmode="lin" valueType="num">
                                      <p:cBhvr>
                                        <p:cTn id="18" dur="1000" fill="hold"/>
                                        <p:tgtEl>
                                          <p:spTgt spid="77827"/>
                                        </p:tgtEl>
                                        <p:attrNameLst>
                                          <p:attrName>style.rotation</p:attrName>
                                        </p:attrNameLst>
                                      </p:cBhvr>
                                      <p:tavLst>
                                        <p:tav tm="0">
                                          <p:val>
                                            <p:fltVal val="90"/>
                                          </p:val>
                                        </p:tav>
                                        <p:tav tm="100000">
                                          <p:val>
                                            <p:fltVal val="0"/>
                                          </p:val>
                                        </p:tav>
                                      </p:tavLst>
                                    </p:anim>
                                    <p:animEffect transition="in" filter="fade">
                                      <p:cBhvr>
                                        <p:cTn id="19" dur="1000"/>
                                        <p:tgtEl>
                                          <p:spTgt spid="7782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7782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1" presetClass="exit" presetSubtype="0" fill="hold" nodeType="clickEffect">
                                  <p:stCondLst>
                                    <p:cond delay="0"/>
                                  </p:stCondLst>
                                  <p:childTnLst>
                                    <p:anim calcmode="lin" valueType="num">
                                      <p:cBhvr>
                                        <p:cTn id="24" dur="1000"/>
                                        <p:tgtEl>
                                          <p:spTgt spid="77826"/>
                                        </p:tgtEl>
                                        <p:attrNameLst>
                                          <p:attrName>ppt_w</p:attrName>
                                        </p:attrNameLst>
                                      </p:cBhvr>
                                      <p:tavLst>
                                        <p:tav tm="0">
                                          <p:val>
                                            <p:strVal val="ppt_w"/>
                                          </p:val>
                                        </p:tav>
                                        <p:tav tm="100000">
                                          <p:val>
                                            <p:fltVal val="0"/>
                                          </p:val>
                                        </p:tav>
                                      </p:tavLst>
                                    </p:anim>
                                    <p:anim calcmode="lin" valueType="num">
                                      <p:cBhvr>
                                        <p:cTn id="25" dur="1000"/>
                                        <p:tgtEl>
                                          <p:spTgt spid="77826"/>
                                        </p:tgtEl>
                                        <p:attrNameLst>
                                          <p:attrName>ppt_h</p:attrName>
                                        </p:attrNameLst>
                                      </p:cBhvr>
                                      <p:tavLst>
                                        <p:tav tm="0">
                                          <p:val>
                                            <p:strVal val="ppt_h"/>
                                          </p:val>
                                        </p:tav>
                                        <p:tav tm="100000">
                                          <p:val>
                                            <p:fltVal val="0"/>
                                          </p:val>
                                        </p:tav>
                                      </p:tavLst>
                                    </p:anim>
                                    <p:anim calcmode="lin" valueType="num">
                                      <p:cBhvr>
                                        <p:cTn id="26" dur="1000"/>
                                        <p:tgtEl>
                                          <p:spTgt spid="77826"/>
                                        </p:tgtEl>
                                        <p:attrNameLst>
                                          <p:attrName>style.rotation</p:attrName>
                                        </p:attrNameLst>
                                      </p:cBhvr>
                                      <p:tavLst>
                                        <p:tav tm="0">
                                          <p:val>
                                            <p:fltVal val="0"/>
                                          </p:val>
                                        </p:tav>
                                        <p:tav tm="100000">
                                          <p:val>
                                            <p:fltVal val="90"/>
                                          </p:val>
                                        </p:tav>
                                      </p:tavLst>
                                    </p:anim>
                                    <p:animEffect transition="out" filter="fade">
                                      <p:cBhvr>
                                        <p:cTn id="27" dur="1000"/>
                                        <p:tgtEl>
                                          <p:spTgt spid="77826"/>
                                        </p:tgtEl>
                                      </p:cBhvr>
                                    </p:animEffect>
                                    <p:set>
                                      <p:cBhvr>
                                        <p:cTn id="28" dur="1" fill="hold">
                                          <p:stCondLst>
                                            <p:cond delay="999"/>
                                          </p:stCondLst>
                                        </p:cTn>
                                        <p:tgtEl>
                                          <p:spTgt spid="77826"/>
                                        </p:tgtEl>
                                        <p:attrNameLst>
                                          <p:attrName>style.visibility</p:attrName>
                                        </p:attrNameLst>
                                      </p:cBhvr>
                                      <p:to>
                                        <p:strVal val="hidden"/>
                                      </p:to>
                                    </p:set>
                                  </p:childTnLst>
                                </p:cTn>
                              </p:par>
                            </p:childTnLst>
                          </p:cTn>
                        </p:par>
                      </p:childTnLst>
                    </p:cTn>
                  </p:par>
                </p:childTnLst>
              </p:cTn>
              <p:nextCondLst>
                <p:cond evt="onClick" delay="0">
                  <p:tgtEl>
                    <p:spTgt spid="77826"/>
                  </p:tgtEl>
                </p:cond>
              </p:nextCondLst>
            </p:seq>
            <p:seq concurrent="1" nextAc="seek">
              <p:cTn id="29" restart="whenNotActive" fill="hold" evtFilter="cancelBubble" nodeType="interactiveSeq">
                <p:stCondLst>
                  <p:cond evt="onClick" delay="0">
                    <p:tgtEl>
                      <p:spTgt spid="77827"/>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1" presetClass="exit" presetSubtype="0" fill="hold" nodeType="clickEffect">
                                  <p:stCondLst>
                                    <p:cond delay="0"/>
                                  </p:stCondLst>
                                  <p:childTnLst>
                                    <p:anim calcmode="lin" valueType="num">
                                      <p:cBhvr>
                                        <p:cTn id="33" dur="1000"/>
                                        <p:tgtEl>
                                          <p:spTgt spid="77827"/>
                                        </p:tgtEl>
                                        <p:attrNameLst>
                                          <p:attrName>ppt_w</p:attrName>
                                        </p:attrNameLst>
                                      </p:cBhvr>
                                      <p:tavLst>
                                        <p:tav tm="0">
                                          <p:val>
                                            <p:strVal val="ppt_w"/>
                                          </p:val>
                                        </p:tav>
                                        <p:tav tm="100000">
                                          <p:val>
                                            <p:fltVal val="0"/>
                                          </p:val>
                                        </p:tav>
                                      </p:tavLst>
                                    </p:anim>
                                    <p:anim calcmode="lin" valueType="num">
                                      <p:cBhvr>
                                        <p:cTn id="34" dur="1000"/>
                                        <p:tgtEl>
                                          <p:spTgt spid="77827"/>
                                        </p:tgtEl>
                                        <p:attrNameLst>
                                          <p:attrName>ppt_h</p:attrName>
                                        </p:attrNameLst>
                                      </p:cBhvr>
                                      <p:tavLst>
                                        <p:tav tm="0">
                                          <p:val>
                                            <p:strVal val="ppt_h"/>
                                          </p:val>
                                        </p:tav>
                                        <p:tav tm="100000">
                                          <p:val>
                                            <p:fltVal val="0"/>
                                          </p:val>
                                        </p:tav>
                                      </p:tavLst>
                                    </p:anim>
                                    <p:anim calcmode="lin" valueType="num">
                                      <p:cBhvr>
                                        <p:cTn id="35" dur="1000"/>
                                        <p:tgtEl>
                                          <p:spTgt spid="77827"/>
                                        </p:tgtEl>
                                        <p:attrNameLst>
                                          <p:attrName>style.rotation</p:attrName>
                                        </p:attrNameLst>
                                      </p:cBhvr>
                                      <p:tavLst>
                                        <p:tav tm="0">
                                          <p:val>
                                            <p:fltVal val="0"/>
                                          </p:val>
                                        </p:tav>
                                        <p:tav tm="100000">
                                          <p:val>
                                            <p:fltVal val="90"/>
                                          </p:val>
                                        </p:tav>
                                      </p:tavLst>
                                    </p:anim>
                                    <p:animEffect transition="out" filter="fade">
                                      <p:cBhvr>
                                        <p:cTn id="36" dur="1000"/>
                                        <p:tgtEl>
                                          <p:spTgt spid="77827"/>
                                        </p:tgtEl>
                                      </p:cBhvr>
                                    </p:animEffect>
                                    <p:set>
                                      <p:cBhvr>
                                        <p:cTn id="37" dur="1" fill="hold">
                                          <p:stCondLst>
                                            <p:cond delay="999"/>
                                          </p:stCondLst>
                                        </p:cTn>
                                        <p:tgtEl>
                                          <p:spTgt spid="77827"/>
                                        </p:tgtEl>
                                        <p:attrNameLst>
                                          <p:attrName>style.visibility</p:attrName>
                                        </p:attrNameLst>
                                      </p:cBhvr>
                                      <p:to>
                                        <p:strVal val="hidden"/>
                                      </p:to>
                                    </p:set>
                                  </p:childTnLst>
                                </p:cTn>
                              </p:par>
                            </p:childTnLst>
                          </p:cTn>
                        </p:par>
                      </p:childTnLst>
                    </p:cTn>
                  </p:par>
                </p:childTnLst>
              </p:cTn>
              <p:nextCondLst>
                <p:cond evt="onClick" delay="0">
                  <p:tgtEl>
                    <p:spTgt spid="7782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1" presetClass="entr" presetSubtype="0" fill="hold" nodeType="clickEffect">
                                  <p:stCondLst>
                                    <p:cond delay="0"/>
                                  </p:stCondLst>
                                  <p:childTnLst>
                                    <p:set>
                                      <p:cBhvr>
                                        <p:cTn id="51" dur="1" fill="hold">
                                          <p:stCondLst>
                                            <p:cond delay="0"/>
                                          </p:stCondLst>
                                        </p:cTn>
                                        <p:tgtEl>
                                          <p:spTgt spid="77828"/>
                                        </p:tgtEl>
                                        <p:attrNameLst>
                                          <p:attrName>style.visibility</p:attrName>
                                        </p:attrNameLst>
                                      </p:cBhvr>
                                      <p:to>
                                        <p:strVal val="visible"/>
                                      </p:to>
                                    </p:set>
                                    <p:anim calcmode="lin" valueType="num">
                                      <p:cBhvr>
                                        <p:cTn id="52" dur="1000" fill="hold"/>
                                        <p:tgtEl>
                                          <p:spTgt spid="77828"/>
                                        </p:tgtEl>
                                        <p:attrNameLst>
                                          <p:attrName>ppt_w</p:attrName>
                                        </p:attrNameLst>
                                      </p:cBhvr>
                                      <p:tavLst>
                                        <p:tav tm="0">
                                          <p:val>
                                            <p:fltVal val="0"/>
                                          </p:val>
                                        </p:tav>
                                        <p:tav tm="100000">
                                          <p:val>
                                            <p:strVal val="#ppt_w"/>
                                          </p:val>
                                        </p:tav>
                                      </p:tavLst>
                                    </p:anim>
                                    <p:anim calcmode="lin" valueType="num">
                                      <p:cBhvr>
                                        <p:cTn id="53" dur="1000" fill="hold"/>
                                        <p:tgtEl>
                                          <p:spTgt spid="77828"/>
                                        </p:tgtEl>
                                        <p:attrNameLst>
                                          <p:attrName>ppt_h</p:attrName>
                                        </p:attrNameLst>
                                      </p:cBhvr>
                                      <p:tavLst>
                                        <p:tav tm="0">
                                          <p:val>
                                            <p:fltVal val="0"/>
                                          </p:val>
                                        </p:tav>
                                        <p:tav tm="100000">
                                          <p:val>
                                            <p:strVal val="#ppt_h"/>
                                          </p:val>
                                        </p:tav>
                                      </p:tavLst>
                                    </p:anim>
                                    <p:anim calcmode="lin" valueType="num">
                                      <p:cBhvr>
                                        <p:cTn id="54" dur="1000" fill="hold"/>
                                        <p:tgtEl>
                                          <p:spTgt spid="77828"/>
                                        </p:tgtEl>
                                        <p:attrNameLst>
                                          <p:attrName>style.rotation</p:attrName>
                                        </p:attrNameLst>
                                      </p:cBhvr>
                                      <p:tavLst>
                                        <p:tav tm="0">
                                          <p:val>
                                            <p:fltVal val="90"/>
                                          </p:val>
                                        </p:tav>
                                        <p:tav tm="100000">
                                          <p:val>
                                            <p:fltVal val="0"/>
                                          </p:val>
                                        </p:tav>
                                      </p:tavLst>
                                    </p:anim>
                                    <p:animEffect transition="in" filter="fade">
                                      <p:cBhvr>
                                        <p:cTn id="55" dur="1000"/>
                                        <p:tgtEl>
                                          <p:spTgt spid="778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1" presetClass="exit" presetSubtype="0" fill="hold" grpId="1" nodeType="clickEffect">
                                  <p:stCondLst>
                                    <p:cond delay="0"/>
                                  </p:stCondLst>
                                  <p:childTnLst>
                                    <p:anim calcmode="lin" valueType="num">
                                      <p:cBhvr>
                                        <p:cTn id="59" dur="1000"/>
                                        <p:tgtEl>
                                          <p:spTgt spid="11"/>
                                        </p:tgtEl>
                                        <p:attrNameLst>
                                          <p:attrName>ppt_w</p:attrName>
                                        </p:attrNameLst>
                                      </p:cBhvr>
                                      <p:tavLst>
                                        <p:tav tm="0">
                                          <p:val>
                                            <p:strVal val="ppt_w"/>
                                          </p:val>
                                        </p:tav>
                                        <p:tav tm="100000">
                                          <p:val>
                                            <p:fltVal val="0"/>
                                          </p:val>
                                        </p:tav>
                                      </p:tavLst>
                                    </p:anim>
                                    <p:anim calcmode="lin" valueType="num">
                                      <p:cBhvr>
                                        <p:cTn id="60" dur="1000"/>
                                        <p:tgtEl>
                                          <p:spTgt spid="11"/>
                                        </p:tgtEl>
                                        <p:attrNameLst>
                                          <p:attrName>ppt_h</p:attrName>
                                        </p:attrNameLst>
                                      </p:cBhvr>
                                      <p:tavLst>
                                        <p:tav tm="0">
                                          <p:val>
                                            <p:strVal val="ppt_h"/>
                                          </p:val>
                                        </p:tav>
                                        <p:tav tm="100000">
                                          <p:val>
                                            <p:fltVal val="0"/>
                                          </p:val>
                                        </p:tav>
                                      </p:tavLst>
                                    </p:anim>
                                    <p:anim calcmode="lin" valueType="num">
                                      <p:cBhvr>
                                        <p:cTn id="61" dur="1000"/>
                                        <p:tgtEl>
                                          <p:spTgt spid="11"/>
                                        </p:tgtEl>
                                        <p:attrNameLst>
                                          <p:attrName>style.rotation</p:attrName>
                                        </p:attrNameLst>
                                      </p:cBhvr>
                                      <p:tavLst>
                                        <p:tav tm="0">
                                          <p:val>
                                            <p:fltVal val="0"/>
                                          </p:val>
                                        </p:tav>
                                        <p:tav tm="100000">
                                          <p:val>
                                            <p:fltVal val="90"/>
                                          </p:val>
                                        </p:tav>
                                      </p:tavLst>
                                    </p:anim>
                                    <p:animEffect transition="out" filter="fade">
                                      <p:cBhvr>
                                        <p:cTn id="62" dur="1000"/>
                                        <p:tgtEl>
                                          <p:spTgt spid="11"/>
                                        </p:tgtEl>
                                      </p:cBhvr>
                                    </p:animEffect>
                                    <p:set>
                                      <p:cBhvr>
                                        <p:cTn id="63"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77828"/>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1" presetClass="exit" presetSubtype="0" fill="hold" nodeType="clickEffect">
                                  <p:stCondLst>
                                    <p:cond delay="0"/>
                                  </p:stCondLst>
                                  <p:childTnLst>
                                    <p:anim calcmode="lin" valueType="num">
                                      <p:cBhvr>
                                        <p:cTn id="68" dur="1000"/>
                                        <p:tgtEl>
                                          <p:spTgt spid="77828"/>
                                        </p:tgtEl>
                                        <p:attrNameLst>
                                          <p:attrName>ppt_w</p:attrName>
                                        </p:attrNameLst>
                                      </p:cBhvr>
                                      <p:tavLst>
                                        <p:tav tm="0">
                                          <p:val>
                                            <p:strVal val="ppt_w"/>
                                          </p:val>
                                        </p:tav>
                                        <p:tav tm="100000">
                                          <p:val>
                                            <p:fltVal val="0"/>
                                          </p:val>
                                        </p:tav>
                                      </p:tavLst>
                                    </p:anim>
                                    <p:anim calcmode="lin" valueType="num">
                                      <p:cBhvr>
                                        <p:cTn id="69" dur="1000"/>
                                        <p:tgtEl>
                                          <p:spTgt spid="77828"/>
                                        </p:tgtEl>
                                        <p:attrNameLst>
                                          <p:attrName>ppt_h</p:attrName>
                                        </p:attrNameLst>
                                      </p:cBhvr>
                                      <p:tavLst>
                                        <p:tav tm="0">
                                          <p:val>
                                            <p:strVal val="ppt_h"/>
                                          </p:val>
                                        </p:tav>
                                        <p:tav tm="100000">
                                          <p:val>
                                            <p:fltVal val="0"/>
                                          </p:val>
                                        </p:tav>
                                      </p:tavLst>
                                    </p:anim>
                                    <p:anim calcmode="lin" valueType="num">
                                      <p:cBhvr>
                                        <p:cTn id="70" dur="1000"/>
                                        <p:tgtEl>
                                          <p:spTgt spid="77828"/>
                                        </p:tgtEl>
                                        <p:attrNameLst>
                                          <p:attrName>style.rotation</p:attrName>
                                        </p:attrNameLst>
                                      </p:cBhvr>
                                      <p:tavLst>
                                        <p:tav tm="0">
                                          <p:val>
                                            <p:fltVal val="0"/>
                                          </p:val>
                                        </p:tav>
                                        <p:tav tm="100000">
                                          <p:val>
                                            <p:fltVal val="90"/>
                                          </p:val>
                                        </p:tav>
                                      </p:tavLst>
                                    </p:anim>
                                    <p:animEffect transition="out" filter="fade">
                                      <p:cBhvr>
                                        <p:cTn id="71" dur="1000"/>
                                        <p:tgtEl>
                                          <p:spTgt spid="77828"/>
                                        </p:tgtEl>
                                      </p:cBhvr>
                                    </p:animEffect>
                                    <p:set>
                                      <p:cBhvr>
                                        <p:cTn id="72" dur="1" fill="hold">
                                          <p:stCondLst>
                                            <p:cond delay="999"/>
                                          </p:stCondLst>
                                        </p:cTn>
                                        <p:tgtEl>
                                          <p:spTgt spid="77828"/>
                                        </p:tgtEl>
                                        <p:attrNameLst>
                                          <p:attrName>style.visibility</p:attrName>
                                        </p:attrNameLst>
                                      </p:cBhvr>
                                      <p:to>
                                        <p:strVal val="hidden"/>
                                      </p:to>
                                    </p:set>
                                  </p:childTnLst>
                                </p:cTn>
                              </p:par>
                            </p:childTnLst>
                          </p:cTn>
                        </p:par>
                      </p:childTnLst>
                    </p:cTn>
                  </p:par>
                </p:childTnLst>
              </p:cTn>
              <p:nextCondLst>
                <p:cond evt="onClick" delay="0">
                  <p:tgtEl>
                    <p:spTgt spid="77828"/>
                  </p:tgtEl>
                </p:cond>
              </p:nextCondLst>
            </p:seq>
          </p:childTnLst>
        </p:cTn>
      </p:par>
    </p:tnLst>
    <p:bldLst>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Inhaltsplatzhalter 1"/>
          <p:cNvSpPr>
            <a:spLocks noGrp="1"/>
          </p:cNvSpPr>
          <p:nvPr>
            <p:ph sz="quarter" idx="13"/>
          </p:nvPr>
        </p:nvSpPr>
        <p:spPr>
          <a:xfrm>
            <a:off x="250825" y="80963"/>
            <a:ext cx="7345363" cy="358775"/>
          </a:xfrm>
        </p:spPr>
        <p:txBody>
          <a:bodyPr/>
          <a:lstStyle/>
          <a:p>
            <a:pPr marL="0" indent="0">
              <a:buFont typeface="Arial" charset="0"/>
              <a:buNone/>
            </a:pPr>
            <a:r>
              <a:rPr lang="de-DE" sz="1600" b="1" u="sng" smtClean="0"/>
              <a:t>TGRDEU – Abschluss und Bereitstellung der Daten</a:t>
            </a:r>
          </a:p>
        </p:txBody>
      </p:sp>
      <p:sp>
        <p:nvSpPr>
          <p:cNvPr id="3" name="Datumsplatzhalter 2"/>
          <p:cNvSpPr>
            <a:spLocks noGrp="1"/>
          </p:cNvSpPr>
          <p:nvPr>
            <p:ph type="dt" sz="quarter" idx="14"/>
          </p:nvPr>
        </p:nvSpPr>
        <p:spPr/>
        <p:txBody>
          <a:bodyPr/>
          <a:lstStyle/>
          <a:p>
            <a:pPr>
              <a:defRPr/>
            </a:pPr>
            <a:r>
              <a:rPr lang="de-DE" smtClean="0"/>
              <a:t>16.05.2011</a:t>
            </a:r>
            <a:endParaRPr lang="de-DE"/>
          </a:p>
        </p:txBody>
      </p:sp>
      <p:sp>
        <p:nvSpPr>
          <p:cNvPr id="4" name="Fußzeilenplatzhalter 3"/>
          <p:cNvSpPr>
            <a:spLocks noGrp="1"/>
          </p:cNvSpPr>
          <p:nvPr>
            <p:ph type="ftr" sz="quarter" idx="15"/>
          </p:nvPr>
        </p:nvSpPr>
        <p:spPr/>
        <p:txBody>
          <a:bodyPr/>
          <a:lstStyle/>
          <a:p>
            <a:pPr>
              <a:defRPr/>
            </a:pPr>
            <a:r>
              <a:rPr lang="de-DE"/>
              <a:t>WAYMARK - Marketing und Neue Medien</a:t>
            </a:r>
          </a:p>
        </p:txBody>
      </p:sp>
      <p:sp>
        <p:nvSpPr>
          <p:cNvPr id="5" name="Foliennummernplatzhalter 4"/>
          <p:cNvSpPr>
            <a:spLocks noGrp="1"/>
          </p:cNvSpPr>
          <p:nvPr>
            <p:ph type="sldNum" sz="quarter" idx="16"/>
          </p:nvPr>
        </p:nvSpPr>
        <p:spPr/>
        <p:txBody>
          <a:bodyPr/>
          <a:lstStyle/>
          <a:p>
            <a:pPr>
              <a:defRPr/>
            </a:pPr>
            <a:r>
              <a:rPr lang="de-DE" smtClean="0"/>
              <a:t>Folie </a:t>
            </a:r>
            <a:fld id="{85C19C5D-CDA2-4D0D-A8C8-17EC12B6E0AA}" type="slidenum">
              <a:rPr lang="de-DE" smtClean="0"/>
              <a:pPr>
                <a:defRPr/>
              </a:pPr>
              <a:t>27</a:t>
            </a:fld>
            <a:endParaRPr lang="de-DE"/>
          </a:p>
        </p:txBody>
      </p:sp>
      <p:sp>
        <p:nvSpPr>
          <p:cNvPr id="32774" name="Textfeld 5"/>
          <p:cNvSpPr txBox="1">
            <a:spLocks noChangeArrowheads="1"/>
          </p:cNvSpPr>
          <p:nvPr/>
        </p:nvSpPr>
        <p:spPr bwMode="auto">
          <a:xfrm>
            <a:off x="250825" y="760413"/>
            <a:ext cx="715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b="1" u="sng"/>
              <a:t>5. Bild</a:t>
            </a:r>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836613"/>
            <a:ext cx="575945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eck 14"/>
          <p:cNvSpPr/>
          <p:nvPr/>
        </p:nvSpPr>
        <p:spPr>
          <a:xfrm>
            <a:off x="223838" y="1301750"/>
            <a:ext cx="1485900" cy="36036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a:t>Beschreibung</a:t>
            </a:r>
          </a:p>
        </p:txBody>
      </p:sp>
      <p:sp>
        <p:nvSpPr>
          <p:cNvPr id="16" name="Textfeld 15"/>
          <p:cNvSpPr txBox="1">
            <a:spLocks noChangeArrowheads="1"/>
          </p:cNvSpPr>
          <p:nvPr/>
        </p:nvSpPr>
        <p:spPr bwMode="auto">
          <a:xfrm>
            <a:off x="2843213" y="4229100"/>
            <a:ext cx="6300787"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Nach Abgabe der Meldung und klick auf den Button       hat der Verein die Dateneingabe beendet. Es werden automatisch die Summen gebildet. </a:t>
            </a:r>
            <a:br>
              <a:rPr lang="de-DE" sz="1600"/>
            </a:br>
            <a:r>
              <a:rPr lang="de-DE" sz="1600"/>
              <a:t>Der Button      gibt die Möglichkeit, die Meldung wieder zurückzugeben, falls sich im Nachhinein Fehler herausstellen sollten. Außerdem zeigt die Ampel grün. </a:t>
            </a:r>
          </a:p>
          <a:p>
            <a:pPr eaLnBrk="1" hangingPunct="1"/>
            <a:r>
              <a:rPr lang="de-DE" sz="1600"/>
              <a:t>Der Abschluss des Kreisverbandes erfolgt analog zu dieser Beschreibung, wenn alle angeschlossenen OV fertig sind. Ebenfalls kann ein Landesverband abschließen, sobald alle KV fertig gestellt sind. Gleiches trifft auch auf den ZDRK zu, wenn alle LV den Abschluss getätigt haben.</a:t>
            </a:r>
          </a:p>
        </p:txBody>
      </p:sp>
      <p:pic>
        <p:nvPicPr>
          <p:cNvPr id="19" name="Picture 4" descr="C:\apache\server\htdocs\fairfile\web\img\b_yes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300" y="4264025"/>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3" descr="C:\apache\server\htdocs\fairfile\web\img\b_no_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788" y="4760913"/>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feld 20"/>
          <p:cNvSpPr txBox="1">
            <a:spLocks noChangeArrowheads="1"/>
          </p:cNvSpPr>
          <p:nvPr/>
        </p:nvSpPr>
        <p:spPr bwMode="auto">
          <a:xfrm>
            <a:off x="273050" y="2708275"/>
            <a:ext cx="1450975" cy="2062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Inhalt:</a:t>
            </a:r>
            <a:br>
              <a:rPr lang="de-DE" sz="1600"/>
            </a:br>
            <a:r>
              <a:rPr lang="de-DE" sz="1600"/>
              <a:t>4 aktive Button</a:t>
            </a:r>
          </a:p>
          <a:p>
            <a:pPr eaLnBrk="1" hangingPunct="1"/>
            <a:endParaRPr lang="de-DE" sz="1600"/>
          </a:p>
          <a:p>
            <a:pPr eaLnBrk="1" hangingPunct="1"/>
            <a:endParaRPr lang="de-DE" sz="1600"/>
          </a:p>
          <a:p>
            <a:pPr eaLnBrk="1" hangingPunct="1"/>
            <a:endParaRPr lang="de-DE" sz="1600"/>
          </a:p>
          <a:p>
            <a:pPr eaLnBrk="1" hangingPunct="1"/>
            <a:endParaRPr lang="de-DE" sz="1600"/>
          </a:p>
          <a:p>
            <a:pPr eaLnBrk="1" hangingPunct="1"/>
            <a:endParaRPr lang="de-DE" sz="1600"/>
          </a:p>
          <a:p>
            <a:pPr eaLnBrk="1" hangingPunct="1"/>
            <a:endParaRPr lang="de-DE" sz="1600"/>
          </a:p>
        </p:txBody>
      </p:sp>
      <p:pic>
        <p:nvPicPr>
          <p:cNvPr id="78853" name="Picture 5" descr="C:\apache\server\htdocs\fairfile\web\img\b_doccsv_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8" y="3314700"/>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6" descr="C:\apache\server\htdocs\fairfile\web\img\b_dochtm_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8" y="3716338"/>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C:\apache\server\htdocs\fairfile\web\img\b_docxls_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688" y="4089400"/>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 descr="C:\apache\server\htdocs\fairfile\web\img\b_print_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163" y="4502150"/>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a:spLocks noChangeArrowheads="1"/>
          </p:cNvSpPr>
          <p:nvPr/>
        </p:nvSpPr>
        <p:spPr bwMode="auto">
          <a:xfrm>
            <a:off x="2232025" y="3213100"/>
            <a:ext cx="6588125" cy="1076325"/>
          </a:xfrm>
          <a:prstGeom prst="rect">
            <a:avLst/>
          </a:prstGeom>
          <a:solidFill>
            <a:schemeClr val="bg1"/>
          </a:solidFill>
          <a:ln w="9525">
            <a:solidFill>
              <a:srgbClr val="0070C0"/>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Ergebnis der Tabelle und seiner Summen im CSV-Format. CSV (comma separated values) ist ein Textformat und geeignet, um Daten in in eine relationale Datenbank oder Tabellenkalkulationsprogramm zu übernehmen. CSV und ASCII sind identisch.</a:t>
            </a:r>
          </a:p>
        </p:txBody>
      </p:sp>
      <p:sp>
        <p:nvSpPr>
          <p:cNvPr id="8" name="Textfeld 7"/>
          <p:cNvSpPr txBox="1">
            <a:spLocks noChangeArrowheads="1"/>
          </p:cNvSpPr>
          <p:nvPr/>
        </p:nvSpPr>
        <p:spPr bwMode="auto">
          <a:xfrm>
            <a:off x="2232025" y="3213100"/>
            <a:ext cx="6588125" cy="2062163"/>
          </a:xfrm>
          <a:prstGeom prst="rect">
            <a:avLst/>
          </a:prstGeom>
          <a:solidFill>
            <a:schemeClr val="bg1"/>
          </a:solidFill>
          <a:ln w="9525">
            <a:solidFill>
              <a:srgbClr val="0070C0"/>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Ergebnis der Tabelle als statische Webseite im HTML-Format zum Download. Webdesigner sind  in der Lage, den Inhalt der Seite problemlos in andere Internetpräsenzen einzupflegen. Daher wurde auch auf sämtliche Formatierungen verzichtet. Bei der Übernahme der Daten auf eine Webseite muss zwingend folgender Satz auf der Seite stehen:</a:t>
            </a:r>
          </a:p>
          <a:p>
            <a:pPr eaLnBrk="1" hangingPunct="1"/>
            <a:r>
              <a:rPr lang="de-DE" sz="1600" i="1"/>
              <a:t>„Diese Erhebung wurde vom Bundesministerium für Ernährung, Landwirtschaft und Verbraucherschutz (BMELV) finanziert und im Auftrag der</a:t>
            </a:r>
          </a:p>
          <a:p>
            <a:pPr eaLnBrk="1" hangingPunct="1"/>
            <a:r>
              <a:rPr lang="de-DE" sz="1600" i="1"/>
              <a:t>Bundesanstalt für Landwirtschaft und Ernährung (BLE) durchgeführt.“</a:t>
            </a:r>
          </a:p>
        </p:txBody>
      </p:sp>
      <p:sp>
        <p:nvSpPr>
          <p:cNvPr id="9" name="Textfeld 8"/>
          <p:cNvSpPr txBox="1">
            <a:spLocks noChangeArrowheads="1"/>
          </p:cNvSpPr>
          <p:nvPr/>
        </p:nvSpPr>
        <p:spPr bwMode="auto">
          <a:xfrm>
            <a:off x="2232025" y="3197225"/>
            <a:ext cx="6588125" cy="830263"/>
          </a:xfrm>
          <a:prstGeom prst="rect">
            <a:avLst/>
          </a:prstGeom>
          <a:solidFill>
            <a:schemeClr val="bg1"/>
          </a:solidFill>
          <a:ln w="9525">
            <a:solidFill>
              <a:srgbClr val="0070C0"/>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Möglichkeit zum Download der Tabelle zur Weiterverarbeitung in einem Tabellenkalkulationsprogramm wie Microsoft Office-Excel oder Open Office-Calc.</a:t>
            </a:r>
          </a:p>
        </p:txBody>
      </p:sp>
      <p:sp>
        <p:nvSpPr>
          <p:cNvPr id="12" name="Textfeld 11"/>
          <p:cNvSpPr txBox="1">
            <a:spLocks noChangeArrowheads="1"/>
          </p:cNvSpPr>
          <p:nvPr/>
        </p:nvSpPr>
        <p:spPr bwMode="auto">
          <a:xfrm>
            <a:off x="2214563" y="3197225"/>
            <a:ext cx="6605587" cy="830263"/>
          </a:xfrm>
          <a:prstGeom prst="rect">
            <a:avLst/>
          </a:prstGeom>
          <a:solidFill>
            <a:schemeClr val="bg1"/>
          </a:solidFill>
          <a:ln w="9525">
            <a:solidFill>
              <a:srgbClr val="0070C0"/>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Bereitstellung der Daten im PDF-Format. Als elektronisches Dokument kann es gedruckt, gespeichert oder elektronisch versendet werden. Diese Dokumente dürfen nicht verändert werden.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78851"/>
                                        </p:tgtEl>
                                        <p:attrNameLst>
                                          <p:attrName>style.visibility</p:attrName>
                                        </p:attrNameLst>
                                      </p:cBhvr>
                                      <p:to>
                                        <p:strVal val="visible"/>
                                      </p:to>
                                    </p:set>
                                    <p:animEffect transition="in" filter="fade">
                                      <p:cBhvr>
                                        <p:cTn id="13" dur="500"/>
                                        <p:tgtEl>
                                          <p:spTgt spid="78851"/>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fltVal val="0"/>
                                          </p:val>
                                        </p:tav>
                                        <p:tav tm="100000">
                                          <p:val>
                                            <p:strVal val="#ppt_w"/>
                                          </p:val>
                                        </p:tav>
                                      </p:tavLst>
                                    </p:anim>
                                    <p:anim calcmode="lin" valueType="num">
                                      <p:cBhvr>
                                        <p:cTn id="17" dur="1000" fill="hold"/>
                                        <p:tgtEl>
                                          <p:spTgt spid="21"/>
                                        </p:tgtEl>
                                        <p:attrNameLst>
                                          <p:attrName>ppt_h</p:attrName>
                                        </p:attrNameLst>
                                      </p:cBhvr>
                                      <p:tavLst>
                                        <p:tav tm="0">
                                          <p:val>
                                            <p:fltVal val="0"/>
                                          </p:val>
                                        </p:tav>
                                        <p:tav tm="100000">
                                          <p:val>
                                            <p:strVal val="#ppt_h"/>
                                          </p:val>
                                        </p:tav>
                                      </p:tavLst>
                                    </p:anim>
                                    <p:anim calcmode="lin" valueType="num">
                                      <p:cBhvr>
                                        <p:cTn id="18" dur="1000" fill="hold"/>
                                        <p:tgtEl>
                                          <p:spTgt spid="21"/>
                                        </p:tgtEl>
                                        <p:attrNameLst>
                                          <p:attrName>style.rotation</p:attrName>
                                        </p:attrNameLst>
                                      </p:cBhvr>
                                      <p:tavLst>
                                        <p:tav tm="0">
                                          <p:val>
                                            <p:fltVal val="90"/>
                                          </p:val>
                                        </p:tav>
                                        <p:tav tm="100000">
                                          <p:val>
                                            <p:fltVal val="0"/>
                                          </p:val>
                                        </p:tav>
                                      </p:tavLst>
                                    </p:anim>
                                    <p:animEffect transition="in" filter="fade">
                                      <p:cBhvr>
                                        <p:cTn id="19" dur="1000"/>
                                        <p:tgtEl>
                                          <p:spTgt spid="21"/>
                                        </p:tgtEl>
                                      </p:cBhvr>
                                    </p:animEffect>
                                  </p:childTnLst>
                                </p:cTn>
                              </p:par>
                              <p:par>
                                <p:cTn id="20" presetID="31" presetClass="entr" presetSubtype="0" fill="hold" nodeType="withEffect">
                                  <p:stCondLst>
                                    <p:cond delay="0"/>
                                  </p:stCondLst>
                                  <p:childTnLst>
                                    <p:set>
                                      <p:cBhvr>
                                        <p:cTn id="21" dur="1" fill="hold">
                                          <p:stCondLst>
                                            <p:cond delay="0"/>
                                          </p:stCondLst>
                                        </p:cTn>
                                        <p:tgtEl>
                                          <p:spTgt spid="78853"/>
                                        </p:tgtEl>
                                        <p:attrNameLst>
                                          <p:attrName>style.visibility</p:attrName>
                                        </p:attrNameLst>
                                      </p:cBhvr>
                                      <p:to>
                                        <p:strVal val="visible"/>
                                      </p:to>
                                    </p:set>
                                    <p:anim calcmode="lin" valueType="num">
                                      <p:cBhvr>
                                        <p:cTn id="22" dur="1000" fill="hold"/>
                                        <p:tgtEl>
                                          <p:spTgt spid="78853"/>
                                        </p:tgtEl>
                                        <p:attrNameLst>
                                          <p:attrName>ppt_w</p:attrName>
                                        </p:attrNameLst>
                                      </p:cBhvr>
                                      <p:tavLst>
                                        <p:tav tm="0">
                                          <p:val>
                                            <p:fltVal val="0"/>
                                          </p:val>
                                        </p:tav>
                                        <p:tav tm="100000">
                                          <p:val>
                                            <p:strVal val="#ppt_w"/>
                                          </p:val>
                                        </p:tav>
                                      </p:tavLst>
                                    </p:anim>
                                    <p:anim calcmode="lin" valueType="num">
                                      <p:cBhvr>
                                        <p:cTn id="23" dur="1000" fill="hold"/>
                                        <p:tgtEl>
                                          <p:spTgt spid="78853"/>
                                        </p:tgtEl>
                                        <p:attrNameLst>
                                          <p:attrName>ppt_h</p:attrName>
                                        </p:attrNameLst>
                                      </p:cBhvr>
                                      <p:tavLst>
                                        <p:tav tm="0">
                                          <p:val>
                                            <p:fltVal val="0"/>
                                          </p:val>
                                        </p:tav>
                                        <p:tav tm="100000">
                                          <p:val>
                                            <p:strVal val="#ppt_h"/>
                                          </p:val>
                                        </p:tav>
                                      </p:tavLst>
                                    </p:anim>
                                    <p:anim calcmode="lin" valueType="num">
                                      <p:cBhvr>
                                        <p:cTn id="24" dur="1000" fill="hold"/>
                                        <p:tgtEl>
                                          <p:spTgt spid="78853"/>
                                        </p:tgtEl>
                                        <p:attrNameLst>
                                          <p:attrName>style.rotation</p:attrName>
                                        </p:attrNameLst>
                                      </p:cBhvr>
                                      <p:tavLst>
                                        <p:tav tm="0">
                                          <p:val>
                                            <p:fltVal val="90"/>
                                          </p:val>
                                        </p:tav>
                                        <p:tav tm="100000">
                                          <p:val>
                                            <p:fltVal val="0"/>
                                          </p:val>
                                        </p:tav>
                                      </p:tavLst>
                                    </p:anim>
                                    <p:animEffect transition="in" filter="fade">
                                      <p:cBhvr>
                                        <p:cTn id="25" dur="1000"/>
                                        <p:tgtEl>
                                          <p:spTgt spid="78853"/>
                                        </p:tgtEl>
                                      </p:cBhvr>
                                    </p:animEffect>
                                  </p:childTnLst>
                                </p:cTn>
                              </p:par>
                              <p:par>
                                <p:cTn id="26" presetID="31" presetClass="entr" presetSubtype="0" fill="hold" nodeType="withEffect">
                                  <p:stCondLst>
                                    <p:cond delay="0"/>
                                  </p:stCondLst>
                                  <p:childTnLst>
                                    <p:set>
                                      <p:cBhvr>
                                        <p:cTn id="27" dur="1" fill="hold">
                                          <p:stCondLst>
                                            <p:cond delay="0"/>
                                          </p:stCondLst>
                                        </p:cTn>
                                        <p:tgtEl>
                                          <p:spTgt spid="78854"/>
                                        </p:tgtEl>
                                        <p:attrNameLst>
                                          <p:attrName>style.visibility</p:attrName>
                                        </p:attrNameLst>
                                      </p:cBhvr>
                                      <p:to>
                                        <p:strVal val="visible"/>
                                      </p:to>
                                    </p:set>
                                    <p:anim calcmode="lin" valueType="num">
                                      <p:cBhvr>
                                        <p:cTn id="28" dur="1000" fill="hold"/>
                                        <p:tgtEl>
                                          <p:spTgt spid="78854"/>
                                        </p:tgtEl>
                                        <p:attrNameLst>
                                          <p:attrName>ppt_w</p:attrName>
                                        </p:attrNameLst>
                                      </p:cBhvr>
                                      <p:tavLst>
                                        <p:tav tm="0">
                                          <p:val>
                                            <p:fltVal val="0"/>
                                          </p:val>
                                        </p:tav>
                                        <p:tav tm="100000">
                                          <p:val>
                                            <p:strVal val="#ppt_w"/>
                                          </p:val>
                                        </p:tav>
                                      </p:tavLst>
                                    </p:anim>
                                    <p:anim calcmode="lin" valueType="num">
                                      <p:cBhvr>
                                        <p:cTn id="29" dur="1000" fill="hold"/>
                                        <p:tgtEl>
                                          <p:spTgt spid="78854"/>
                                        </p:tgtEl>
                                        <p:attrNameLst>
                                          <p:attrName>ppt_h</p:attrName>
                                        </p:attrNameLst>
                                      </p:cBhvr>
                                      <p:tavLst>
                                        <p:tav tm="0">
                                          <p:val>
                                            <p:fltVal val="0"/>
                                          </p:val>
                                        </p:tav>
                                        <p:tav tm="100000">
                                          <p:val>
                                            <p:strVal val="#ppt_h"/>
                                          </p:val>
                                        </p:tav>
                                      </p:tavLst>
                                    </p:anim>
                                    <p:anim calcmode="lin" valueType="num">
                                      <p:cBhvr>
                                        <p:cTn id="30" dur="1000" fill="hold"/>
                                        <p:tgtEl>
                                          <p:spTgt spid="78854"/>
                                        </p:tgtEl>
                                        <p:attrNameLst>
                                          <p:attrName>style.rotation</p:attrName>
                                        </p:attrNameLst>
                                      </p:cBhvr>
                                      <p:tavLst>
                                        <p:tav tm="0">
                                          <p:val>
                                            <p:fltVal val="90"/>
                                          </p:val>
                                        </p:tav>
                                        <p:tav tm="100000">
                                          <p:val>
                                            <p:fltVal val="0"/>
                                          </p:val>
                                        </p:tav>
                                      </p:tavLst>
                                    </p:anim>
                                    <p:animEffect transition="in" filter="fade">
                                      <p:cBhvr>
                                        <p:cTn id="31" dur="1000"/>
                                        <p:tgtEl>
                                          <p:spTgt spid="78854"/>
                                        </p:tgtEl>
                                      </p:cBhvr>
                                    </p:animEffect>
                                  </p:childTnLst>
                                </p:cTn>
                              </p:par>
                              <p:par>
                                <p:cTn id="32" presetID="31" presetClass="entr" presetSubtype="0" fill="hold" nodeType="withEffect">
                                  <p:stCondLst>
                                    <p:cond delay="0"/>
                                  </p:stCondLst>
                                  <p:childTnLst>
                                    <p:set>
                                      <p:cBhvr>
                                        <p:cTn id="33" dur="1" fill="hold">
                                          <p:stCondLst>
                                            <p:cond delay="0"/>
                                          </p:stCondLst>
                                        </p:cTn>
                                        <p:tgtEl>
                                          <p:spTgt spid="78855"/>
                                        </p:tgtEl>
                                        <p:attrNameLst>
                                          <p:attrName>style.visibility</p:attrName>
                                        </p:attrNameLst>
                                      </p:cBhvr>
                                      <p:to>
                                        <p:strVal val="visible"/>
                                      </p:to>
                                    </p:set>
                                    <p:anim calcmode="lin" valueType="num">
                                      <p:cBhvr>
                                        <p:cTn id="34" dur="1000" fill="hold"/>
                                        <p:tgtEl>
                                          <p:spTgt spid="78855"/>
                                        </p:tgtEl>
                                        <p:attrNameLst>
                                          <p:attrName>ppt_w</p:attrName>
                                        </p:attrNameLst>
                                      </p:cBhvr>
                                      <p:tavLst>
                                        <p:tav tm="0">
                                          <p:val>
                                            <p:fltVal val="0"/>
                                          </p:val>
                                        </p:tav>
                                        <p:tav tm="100000">
                                          <p:val>
                                            <p:strVal val="#ppt_w"/>
                                          </p:val>
                                        </p:tav>
                                      </p:tavLst>
                                    </p:anim>
                                    <p:anim calcmode="lin" valueType="num">
                                      <p:cBhvr>
                                        <p:cTn id="35" dur="1000" fill="hold"/>
                                        <p:tgtEl>
                                          <p:spTgt spid="78855"/>
                                        </p:tgtEl>
                                        <p:attrNameLst>
                                          <p:attrName>ppt_h</p:attrName>
                                        </p:attrNameLst>
                                      </p:cBhvr>
                                      <p:tavLst>
                                        <p:tav tm="0">
                                          <p:val>
                                            <p:fltVal val="0"/>
                                          </p:val>
                                        </p:tav>
                                        <p:tav tm="100000">
                                          <p:val>
                                            <p:strVal val="#ppt_h"/>
                                          </p:val>
                                        </p:tav>
                                      </p:tavLst>
                                    </p:anim>
                                    <p:anim calcmode="lin" valueType="num">
                                      <p:cBhvr>
                                        <p:cTn id="36" dur="1000" fill="hold"/>
                                        <p:tgtEl>
                                          <p:spTgt spid="78855"/>
                                        </p:tgtEl>
                                        <p:attrNameLst>
                                          <p:attrName>style.rotation</p:attrName>
                                        </p:attrNameLst>
                                      </p:cBhvr>
                                      <p:tavLst>
                                        <p:tav tm="0">
                                          <p:val>
                                            <p:fltVal val="90"/>
                                          </p:val>
                                        </p:tav>
                                        <p:tav tm="100000">
                                          <p:val>
                                            <p:fltVal val="0"/>
                                          </p:val>
                                        </p:tav>
                                      </p:tavLst>
                                    </p:anim>
                                    <p:animEffect transition="in" filter="fade">
                                      <p:cBhvr>
                                        <p:cTn id="37" dur="1000"/>
                                        <p:tgtEl>
                                          <p:spTgt spid="78855"/>
                                        </p:tgtEl>
                                      </p:cBhvr>
                                    </p:animEffect>
                                  </p:childTnLst>
                                </p:cTn>
                              </p:par>
                              <p:par>
                                <p:cTn id="38" presetID="31" presetClass="entr" presetSubtype="0" fill="hold" nodeType="withEffect">
                                  <p:stCondLst>
                                    <p:cond delay="0"/>
                                  </p:stCondLst>
                                  <p:childTnLst>
                                    <p:set>
                                      <p:cBhvr>
                                        <p:cTn id="39" dur="1" fill="hold">
                                          <p:stCondLst>
                                            <p:cond delay="0"/>
                                          </p:stCondLst>
                                        </p:cTn>
                                        <p:tgtEl>
                                          <p:spTgt spid="78856"/>
                                        </p:tgtEl>
                                        <p:attrNameLst>
                                          <p:attrName>style.visibility</p:attrName>
                                        </p:attrNameLst>
                                      </p:cBhvr>
                                      <p:to>
                                        <p:strVal val="visible"/>
                                      </p:to>
                                    </p:set>
                                    <p:anim calcmode="lin" valueType="num">
                                      <p:cBhvr>
                                        <p:cTn id="40" dur="1000" fill="hold"/>
                                        <p:tgtEl>
                                          <p:spTgt spid="78856"/>
                                        </p:tgtEl>
                                        <p:attrNameLst>
                                          <p:attrName>ppt_w</p:attrName>
                                        </p:attrNameLst>
                                      </p:cBhvr>
                                      <p:tavLst>
                                        <p:tav tm="0">
                                          <p:val>
                                            <p:fltVal val="0"/>
                                          </p:val>
                                        </p:tav>
                                        <p:tav tm="100000">
                                          <p:val>
                                            <p:strVal val="#ppt_w"/>
                                          </p:val>
                                        </p:tav>
                                      </p:tavLst>
                                    </p:anim>
                                    <p:anim calcmode="lin" valueType="num">
                                      <p:cBhvr>
                                        <p:cTn id="41" dur="1000" fill="hold"/>
                                        <p:tgtEl>
                                          <p:spTgt spid="78856"/>
                                        </p:tgtEl>
                                        <p:attrNameLst>
                                          <p:attrName>ppt_h</p:attrName>
                                        </p:attrNameLst>
                                      </p:cBhvr>
                                      <p:tavLst>
                                        <p:tav tm="0">
                                          <p:val>
                                            <p:fltVal val="0"/>
                                          </p:val>
                                        </p:tav>
                                        <p:tav tm="100000">
                                          <p:val>
                                            <p:strVal val="#ppt_h"/>
                                          </p:val>
                                        </p:tav>
                                      </p:tavLst>
                                    </p:anim>
                                    <p:anim calcmode="lin" valueType="num">
                                      <p:cBhvr>
                                        <p:cTn id="42" dur="1000" fill="hold"/>
                                        <p:tgtEl>
                                          <p:spTgt spid="78856"/>
                                        </p:tgtEl>
                                        <p:attrNameLst>
                                          <p:attrName>style.rotation</p:attrName>
                                        </p:attrNameLst>
                                      </p:cBhvr>
                                      <p:tavLst>
                                        <p:tav tm="0">
                                          <p:val>
                                            <p:fltVal val="90"/>
                                          </p:val>
                                        </p:tav>
                                        <p:tav tm="100000">
                                          <p:val>
                                            <p:fltVal val="0"/>
                                          </p:val>
                                        </p:tav>
                                      </p:tavLst>
                                    </p:anim>
                                    <p:animEffect transition="in" filter="fade">
                                      <p:cBhvr>
                                        <p:cTn id="43" dur="1000"/>
                                        <p:tgtEl>
                                          <p:spTgt spid="78856"/>
                                        </p:tgtEl>
                                      </p:cBhvr>
                                    </p:animEffec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78851"/>
                                        </p:tgtEl>
                                      </p:cBhvr>
                                    </p:animEffect>
                                    <p:set>
                                      <p:cBhvr>
                                        <p:cTn id="55" dur="1" fill="hold">
                                          <p:stCondLst>
                                            <p:cond delay="499"/>
                                          </p:stCondLst>
                                        </p:cTn>
                                        <p:tgtEl>
                                          <p:spTgt spid="7885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6" restart="whenNotActive" fill="hold" evtFilter="cancelBubble" nodeType="interactiveSeq">
                <p:stCondLst>
                  <p:cond evt="onClick" delay="0">
                    <p:tgtEl>
                      <p:spTgt spid="7885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childTnLst>
                          </p:cTn>
                        </p:par>
                      </p:childTnLst>
                    </p:cTn>
                  </p:par>
                </p:childTnLst>
              </p:cTn>
              <p:nextCondLst>
                <p:cond evt="onClick" delay="0">
                  <p:tgtEl>
                    <p:spTgt spid="78853"/>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1" presetClass="exit" presetSubtype="0" fill="hold" grpId="1" nodeType="clickEffect">
                                  <p:stCondLst>
                                    <p:cond delay="0"/>
                                  </p:stCondLst>
                                  <p:childTnLst>
                                    <p:anim calcmode="lin" valueType="num">
                                      <p:cBhvr>
                                        <p:cTn id="69" dur="1000"/>
                                        <p:tgtEl>
                                          <p:spTgt spid="7"/>
                                        </p:tgtEl>
                                        <p:attrNameLst>
                                          <p:attrName>ppt_w</p:attrName>
                                        </p:attrNameLst>
                                      </p:cBhvr>
                                      <p:tavLst>
                                        <p:tav tm="0">
                                          <p:val>
                                            <p:strVal val="ppt_w"/>
                                          </p:val>
                                        </p:tav>
                                        <p:tav tm="100000">
                                          <p:val>
                                            <p:fltVal val="0"/>
                                          </p:val>
                                        </p:tav>
                                      </p:tavLst>
                                    </p:anim>
                                    <p:anim calcmode="lin" valueType="num">
                                      <p:cBhvr>
                                        <p:cTn id="70" dur="1000"/>
                                        <p:tgtEl>
                                          <p:spTgt spid="7"/>
                                        </p:tgtEl>
                                        <p:attrNameLst>
                                          <p:attrName>ppt_h</p:attrName>
                                        </p:attrNameLst>
                                      </p:cBhvr>
                                      <p:tavLst>
                                        <p:tav tm="0">
                                          <p:val>
                                            <p:strVal val="ppt_h"/>
                                          </p:val>
                                        </p:tav>
                                        <p:tav tm="100000">
                                          <p:val>
                                            <p:fltVal val="0"/>
                                          </p:val>
                                        </p:tav>
                                      </p:tavLst>
                                    </p:anim>
                                    <p:anim calcmode="lin" valueType="num">
                                      <p:cBhvr>
                                        <p:cTn id="71" dur="1000"/>
                                        <p:tgtEl>
                                          <p:spTgt spid="7"/>
                                        </p:tgtEl>
                                        <p:attrNameLst>
                                          <p:attrName>style.rotation</p:attrName>
                                        </p:attrNameLst>
                                      </p:cBhvr>
                                      <p:tavLst>
                                        <p:tav tm="0">
                                          <p:val>
                                            <p:fltVal val="0"/>
                                          </p:val>
                                        </p:tav>
                                        <p:tav tm="100000">
                                          <p:val>
                                            <p:fltVal val="90"/>
                                          </p:val>
                                        </p:tav>
                                      </p:tavLst>
                                    </p:anim>
                                    <p:animEffect transition="out" filter="fade">
                                      <p:cBhvr>
                                        <p:cTn id="72" dur="1000"/>
                                        <p:tgtEl>
                                          <p:spTgt spid="7"/>
                                        </p:tgtEl>
                                      </p:cBhvr>
                                    </p:animEffect>
                                    <p:set>
                                      <p:cBhvr>
                                        <p:cTn id="7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78854"/>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1000" fill="hold"/>
                                        <p:tgtEl>
                                          <p:spTgt spid="8"/>
                                        </p:tgtEl>
                                        <p:attrNameLst>
                                          <p:attrName>ppt_w</p:attrName>
                                        </p:attrNameLst>
                                      </p:cBhvr>
                                      <p:tavLst>
                                        <p:tav tm="0">
                                          <p:val>
                                            <p:fltVal val="0"/>
                                          </p:val>
                                        </p:tav>
                                        <p:tav tm="100000">
                                          <p:val>
                                            <p:strVal val="#ppt_w"/>
                                          </p:val>
                                        </p:tav>
                                      </p:tavLst>
                                    </p:anim>
                                    <p:anim calcmode="lin" valueType="num">
                                      <p:cBhvr>
                                        <p:cTn id="80" dur="1000" fill="hold"/>
                                        <p:tgtEl>
                                          <p:spTgt spid="8"/>
                                        </p:tgtEl>
                                        <p:attrNameLst>
                                          <p:attrName>ppt_h</p:attrName>
                                        </p:attrNameLst>
                                      </p:cBhvr>
                                      <p:tavLst>
                                        <p:tav tm="0">
                                          <p:val>
                                            <p:fltVal val="0"/>
                                          </p:val>
                                        </p:tav>
                                        <p:tav tm="100000">
                                          <p:val>
                                            <p:strVal val="#ppt_h"/>
                                          </p:val>
                                        </p:tav>
                                      </p:tavLst>
                                    </p:anim>
                                    <p:anim calcmode="lin" valueType="num">
                                      <p:cBhvr>
                                        <p:cTn id="81" dur="1000" fill="hold"/>
                                        <p:tgtEl>
                                          <p:spTgt spid="8"/>
                                        </p:tgtEl>
                                        <p:attrNameLst>
                                          <p:attrName>style.rotation</p:attrName>
                                        </p:attrNameLst>
                                      </p:cBhvr>
                                      <p:tavLst>
                                        <p:tav tm="0">
                                          <p:val>
                                            <p:fltVal val="90"/>
                                          </p:val>
                                        </p:tav>
                                        <p:tav tm="100000">
                                          <p:val>
                                            <p:fltVal val="0"/>
                                          </p:val>
                                        </p:tav>
                                      </p:tavLst>
                                    </p:anim>
                                    <p:animEffect transition="in" filter="fade">
                                      <p:cBhvr>
                                        <p:cTn id="82" dur="1000"/>
                                        <p:tgtEl>
                                          <p:spTgt spid="8"/>
                                        </p:tgtEl>
                                      </p:cBhvr>
                                    </p:animEffect>
                                  </p:childTnLst>
                                </p:cTn>
                              </p:par>
                            </p:childTnLst>
                          </p:cTn>
                        </p:par>
                      </p:childTnLst>
                    </p:cTn>
                  </p:par>
                </p:childTnLst>
              </p:cTn>
              <p:nextCondLst>
                <p:cond evt="onClick" delay="0">
                  <p:tgtEl>
                    <p:spTgt spid="78854"/>
                  </p:tgtEl>
                </p:cond>
              </p:nextCondLst>
            </p:seq>
            <p:seq concurrent="1" nextAc="seek">
              <p:cTn id="83" restart="whenNotActive" fill="hold" evtFilter="cancelBubble" nodeType="interactiveSeq">
                <p:stCondLst>
                  <p:cond evt="onClick" delay="0">
                    <p:tgtEl>
                      <p:spTgt spid="8"/>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31" presetClass="exit" presetSubtype="0" fill="hold" grpId="1" nodeType="clickEffect">
                                  <p:stCondLst>
                                    <p:cond delay="0"/>
                                  </p:stCondLst>
                                  <p:childTnLst>
                                    <p:anim calcmode="lin" valueType="num">
                                      <p:cBhvr>
                                        <p:cTn id="87" dur="1000"/>
                                        <p:tgtEl>
                                          <p:spTgt spid="8"/>
                                        </p:tgtEl>
                                        <p:attrNameLst>
                                          <p:attrName>ppt_w</p:attrName>
                                        </p:attrNameLst>
                                      </p:cBhvr>
                                      <p:tavLst>
                                        <p:tav tm="0">
                                          <p:val>
                                            <p:strVal val="ppt_w"/>
                                          </p:val>
                                        </p:tav>
                                        <p:tav tm="100000">
                                          <p:val>
                                            <p:fltVal val="0"/>
                                          </p:val>
                                        </p:tav>
                                      </p:tavLst>
                                    </p:anim>
                                    <p:anim calcmode="lin" valueType="num">
                                      <p:cBhvr>
                                        <p:cTn id="88" dur="1000"/>
                                        <p:tgtEl>
                                          <p:spTgt spid="8"/>
                                        </p:tgtEl>
                                        <p:attrNameLst>
                                          <p:attrName>ppt_h</p:attrName>
                                        </p:attrNameLst>
                                      </p:cBhvr>
                                      <p:tavLst>
                                        <p:tav tm="0">
                                          <p:val>
                                            <p:strVal val="ppt_h"/>
                                          </p:val>
                                        </p:tav>
                                        <p:tav tm="100000">
                                          <p:val>
                                            <p:fltVal val="0"/>
                                          </p:val>
                                        </p:tav>
                                      </p:tavLst>
                                    </p:anim>
                                    <p:anim calcmode="lin" valueType="num">
                                      <p:cBhvr>
                                        <p:cTn id="89" dur="1000"/>
                                        <p:tgtEl>
                                          <p:spTgt spid="8"/>
                                        </p:tgtEl>
                                        <p:attrNameLst>
                                          <p:attrName>style.rotation</p:attrName>
                                        </p:attrNameLst>
                                      </p:cBhvr>
                                      <p:tavLst>
                                        <p:tav tm="0">
                                          <p:val>
                                            <p:fltVal val="0"/>
                                          </p:val>
                                        </p:tav>
                                        <p:tav tm="100000">
                                          <p:val>
                                            <p:fltVal val="90"/>
                                          </p:val>
                                        </p:tav>
                                      </p:tavLst>
                                    </p:anim>
                                    <p:animEffect transition="out" filter="fade">
                                      <p:cBhvr>
                                        <p:cTn id="90" dur="1000"/>
                                        <p:tgtEl>
                                          <p:spTgt spid="8"/>
                                        </p:tgtEl>
                                      </p:cBhvr>
                                    </p:animEffect>
                                    <p:set>
                                      <p:cBhvr>
                                        <p:cTn id="9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2" restart="whenNotActive" fill="hold" evtFilter="cancelBubble" nodeType="interactiveSeq">
                <p:stCondLst>
                  <p:cond evt="onClick" delay="0">
                    <p:tgtEl>
                      <p:spTgt spid="78855"/>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1000" fill="hold"/>
                                        <p:tgtEl>
                                          <p:spTgt spid="9"/>
                                        </p:tgtEl>
                                        <p:attrNameLst>
                                          <p:attrName>ppt_w</p:attrName>
                                        </p:attrNameLst>
                                      </p:cBhvr>
                                      <p:tavLst>
                                        <p:tav tm="0">
                                          <p:val>
                                            <p:fltVal val="0"/>
                                          </p:val>
                                        </p:tav>
                                        <p:tav tm="100000">
                                          <p:val>
                                            <p:strVal val="#ppt_w"/>
                                          </p:val>
                                        </p:tav>
                                      </p:tavLst>
                                    </p:anim>
                                    <p:anim calcmode="lin" valueType="num">
                                      <p:cBhvr>
                                        <p:cTn id="98" dur="1000" fill="hold"/>
                                        <p:tgtEl>
                                          <p:spTgt spid="9"/>
                                        </p:tgtEl>
                                        <p:attrNameLst>
                                          <p:attrName>ppt_h</p:attrName>
                                        </p:attrNameLst>
                                      </p:cBhvr>
                                      <p:tavLst>
                                        <p:tav tm="0">
                                          <p:val>
                                            <p:fltVal val="0"/>
                                          </p:val>
                                        </p:tav>
                                        <p:tav tm="100000">
                                          <p:val>
                                            <p:strVal val="#ppt_h"/>
                                          </p:val>
                                        </p:tav>
                                      </p:tavLst>
                                    </p:anim>
                                    <p:anim calcmode="lin" valueType="num">
                                      <p:cBhvr>
                                        <p:cTn id="99" dur="1000" fill="hold"/>
                                        <p:tgtEl>
                                          <p:spTgt spid="9"/>
                                        </p:tgtEl>
                                        <p:attrNameLst>
                                          <p:attrName>style.rotation</p:attrName>
                                        </p:attrNameLst>
                                      </p:cBhvr>
                                      <p:tavLst>
                                        <p:tav tm="0">
                                          <p:val>
                                            <p:fltVal val="90"/>
                                          </p:val>
                                        </p:tav>
                                        <p:tav tm="100000">
                                          <p:val>
                                            <p:fltVal val="0"/>
                                          </p:val>
                                        </p:tav>
                                      </p:tavLst>
                                    </p:anim>
                                    <p:animEffect transition="in" filter="fade">
                                      <p:cBhvr>
                                        <p:cTn id="100" dur="1000"/>
                                        <p:tgtEl>
                                          <p:spTgt spid="9"/>
                                        </p:tgtEl>
                                      </p:cBhvr>
                                    </p:animEffect>
                                  </p:childTnLst>
                                </p:cTn>
                              </p:par>
                            </p:childTnLst>
                          </p:cTn>
                        </p:par>
                      </p:childTnLst>
                    </p:cTn>
                  </p:par>
                </p:childTnLst>
              </p:cTn>
              <p:nextCondLst>
                <p:cond evt="onClick" delay="0">
                  <p:tgtEl>
                    <p:spTgt spid="78855"/>
                  </p:tgtEl>
                </p:cond>
              </p:nextCondLst>
            </p:seq>
            <p:seq concurrent="1" nextAc="seek">
              <p:cTn id="101" restart="whenNotActive" fill="hold" evtFilter="cancelBubble" nodeType="interactiveSeq">
                <p:stCondLst>
                  <p:cond evt="onClick" delay="0">
                    <p:tgtEl>
                      <p:spTgt spid="9"/>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1" presetClass="exit" presetSubtype="0" fill="hold" grpId="1" nodeType="clickEffect">
                                  <p:stCondLst>
                                    <p:cond delay="0"/>
                                  </p:stCondLst>
                                  <p:childTnLst>
                                    <p:anim calcmode="lin" valueType="num">
                                      <p:cBhvr>
                                        <p:cTn id="105" dur="1000"/>
                                        <p:tgtEl>
                                          <p:spTgt spid="9"/>
                                        </p:tgtEl>
                                        <p:attrNameLst>
                                          <p:attrName>ppt_w</p:attrName>
                                        </p:attrNameLst>
                                      </p:cBhvr>
                                      <p:tavLst>
                                        <p:tav tm="0">
                                          <p:val>
                                            <p:strVal val="ppt_w"/>
                                          </p:val>
                                        </p:tav>
                                        <p:tav tm="100000">
                                          <p:val>
                                            <p:fltVal val="0"/>
                                          </p:val>
                                        </p:tav>
                                      </p:tavLst>
                                    </p:anim>
                                    <p:anim calcmode="lin" valueType="num">
                                      <p:cBhvr>
                                        <p:cTn id="106" dur="1000"/>
                                        <p:tgtEl>
                                          <p:spTgt spid="9"/>
                                        </p:tgtEl>
                                        <p:attrNameLst>
                                          <p:attrName>ppt_h</p:attrName>
                                        </p:attrNameLst>
                                      </p:cBhvr>
                                      <p:tavLst>
                                        <p:tav tm="0">
                                          <p:val>
                                            <p:strVal val="ppt_h"/>
                                          </p:val>
                                        </p:tav>
                                        <p:tav tm="100000">
                                          <p:val>
                                            <p:fltVal val="0"/>
                                          </p:val>
                                        </p:tav>
                                      </p:tavLst>
                                    </p:anim>
                                    <p:anim calcmode="lin" valueType="num">
                                      <p:cBhvr>
                                        <p:cTn id="107" dur="1000"/>
                                        <p:tgtEl>
                                          <p:spTgt spid="9"/>
                                        </p:tgtEl>
                                        <p:attrNameLst>
                                          <p:attrName>style.rotation</p:attrName>
                                        </p:attrNameLst>
                                      </p:cBhvr>
                                      <p:tavLst>
                                        <p:tav tm="0">
                                          <p:val>
                                            <p:fltVal val="0"/>
                                          </p:val>
                                        </p:tav>
                                        <p:tav tm="100000">
                                          <p:val>
                                            <p:fltVal val="90"/>
                                          </p:val>
                                        </p:tav>
                                      </p:tavLst>
                                    </p:anim>
                                    <p:animEffect transition="out" filter="fade">
                                      <p:cBhvr>
                                        <p:cTn id="108" dur="1000"/>
                                        <p:tgtEl>
                                          <p:spTgt spid="9"/>
                                        </p:tgtEl>
                                      </p:cBhvr>
                                    </p:animEffect>
                                    <p:set>
                                      <p:cBhvr>
                                        <p:cTn id="109"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0" restart="whenNotActive" fill="hold" evtFilter="cancelBubble" nodeType="interactiveSeq">
                <p:stCondLst>
                  <p:cond evt="onClick" delay="0">
                    <p:tgtEl>
                      <p:spTgt spid="78856"/>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1000" fill="hold"/>
                                        <p:tgtEl>
                                          <p:spTgt spid="12"/>
                                        </p:tgtEl>
                                        <p:attrNameLst>
                                          <p:attrName>ppt_w</p:attrName>
                                        </p:attrNameLst>
                                      </p:cBhvr>
                                      <p:tavLst>
                                        <p:tav tm="0">
                                          <p:val>
                                            <p:fltVal val="0"/>
                                          </p:val>
                                        </p:tav>
                                        <p:tav tm="100000">
                                          <p:val>
                                            <p:strVal val="#ppt_w"/>
                                          </p:val>
                                        </p:tav>
                                      </p:tavLst>
                                    </p:anim>
                                    <p:anim calcmode="lin" valueType="num">
                                      <p:cBhvr>
                                        <p:cTn id="116" dur="1000" fill="hold"/>
                                        <p:tgtEl>
                                          <p:spTgt spid="12"/>
                                        </p:tgtEl>
                                        <p:attrNameLst>
                                          <p:attrName>ppt_h</p:attrName>
                                        </p:attrNameLst>
                                      </p:cBhvr>
                                      <p:tavLst>
                                        <p:tav tm="0">
                                          <p:val>
                                            <p:fltVal val="0"/>
                                          </p:val>
                                        </p:tav>
                                        <p:tav tm="100000">
                                          <p:val>
                                            <p:strVal val="#ppt_h"/>
                                          </p:val>
                                        </p:tav>
                                      </p:tavLst>
                                    </p:anim>
                                    <p:anim calcmode="lin" valueType="num">
                                      <p:cBhvr>
                                        <p:cTn id="117" dur="1000" fill="hold"/>
                                        <p:tgtEl>
                                          <p:spTgt spid="12"/>
                                        </p:tgtEl>
                                        <p:attrNameLst>
                                          <p:attrName>style.rotation</p:attrName>
                                        </p:attrNameLst>
                                      </p:cBhvr>
                                      <p:tavLst>
                                        <p:tav tm="0">
                                          <p:val>
                                            <p:fltVal val="90"/>
                                          </p:val>
                                        </p:tav>
                                        <p:tav tm="100000">
                                          <p:val>
                                            <p:fltVal val="0"/>
                                          </p:val>
                                        </p:tav>
                                      </p:tavLst>
                                    </p:anim>
                                    <p:animEffect transition="in" filter="fade">
                                      <p:cBhvr>
                                        <p:cTn id="118" dur="1000"/>
                                        <p:tgtEl>
                                          <p:spTgt spid="12"/>
                                        </p:tgtEl>
                                      </p:cBhvr>
                                    </p:animEffect>
                                  </p:childTnLst>
                                </p:cTn>
                              </p:par>
                            </p:childTnLst>
                          </p:cTn>
                        </p:par>
                      </p:childTnLst>
                    </p:cTn>
                  </p:par>
                </p:childTnLst>
              </p:cTn>
              <p:nextCondLst>
                <p:cond evt="onClick" delay="0">
                  <p:tgtEl>
                    <p:spTgt spid="78856"/>
                  </p:tgtEl>
                </p:cond>
              </p:nextCondLst>
            </p:seq>
            <p:seq concurrent="1" nextAc="seek">
              <p:cTn id="119" restart="whenNotActive" fill="hold" evtFilter="cancelBubble" nodeType="interactiveSeq">
                <p:stCondLst>
                  <p:cond evt="onClick" delay="0">
                    <p:tgtEl>
                      <p:spTgt spid="12"/>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31" presetClass="exit" presetSubtype="0" fill="hold" grpId="1" nodeType="clickEffect">
                                  <p:stCondLst>
                                    <p:cond delay="0"/>
                                  </p:stCondLst>
                                  <p:childTnLst>
                                    <p:anim calcmode="lin" valueType="num">
                                      <p:cBhvr>
                                        <p:cTn id="123" dur="1000"/>
                                        <p:tgtEl>
                                          <p:spTgt spid="12"/>
                                        </p:tgtEl>
                                        <p:attrNameLst>
                                          <p:attrName>ppt_w</p:attrName>
                                        </p:attrNameLst>
                                      </p:cBhvr>
                                      <p:tavLst>
                                        <p:tav tm="0">
                                          <p:val>
                                            <p:strVal val="ppt_w"/>
                                          </p:val>
                                        </p:tav>
                                        <p:tav tm="100000">
                                          <p:val>
                                            <p:fltVal val="0"/>
                                          </p:val>
                                        </p:tav>
                                      </p:tavLst>
                                    </p:anim>
                                    <p:anim calcmode="lin" valueType="num">
                                      <p:cBhvr>
                                        <p:cTn id="124" dur="1000"/>
                                        <p:tgtEl>
                                          <p:spTgt spid="12"/>
                                        </p:tgtEl>
                                        <p:attrNameLst>
                                          <p:attrName>ppt_h</p:attrName>
                                        </p:attrNameLst>
                                      </p:cBhvr>
                                      <p:tavLst>
                                        <p:tav tm="0">
                                          <p:val>
                                            <p:strVal val="ppt_h"/>
                                          </p:val>
                                        </p:tav>
                                        <p:tav tm="100000">
                                          <p:val>
                                            <p:fltVal val="0"/>
                                          </p:val>
                                        </p:tav>
                                      </p:tavLst>
                                    </p:anim>
                                    <p:anim calcmode="lin" valueType="num">
                                      <p:cBhvr>
                                        <p:cTn id="125" dur="1000"/>
                                        <p:tgtEl>
                                          <p:spTgt spid="12"/>
                                        </p:tgtEl>
                                        <p:attrNameLst>
                                          <p:attrName>style.rotation</p:attrName>
                                        </p:attrNameLst>
                                      </p:cBhvr>
                                      <p:tavLst>
                                        <p:tav tm="0">
                                          <p:val>
                                            <p:fltVal val="0"/>
                                          </p:val>
                                        </p:tav>
                                        <p:tav tm="100000">
                                          <p:val>
                                            <p:fltVal val="90"/>
                                          </p:val>
                                        </p:tav>
                                      </p:tavLst>
                                    </p:anim>
                                    <p:animEffect transition="out" filter="fade">
                                      <p:cBhvr>
                                        <p:cTn id="126" dur="1000"/>
                                        <p:tgtEl>
                                          <p:spTgt spid="12"/>
                                        </p:tgtEl>
                                      </p:cBhvr>
                                    </p:animEffect>
                                    <p:set>
                                      <p:cBhvr>
                                        <p:cTn id="127"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6" grpId="1" animBg="1"/>
      <p:bldP spid="21" grpId="0" animBg="1"/>
      <p:bldP spid="7" grpId="0" animBg="1"/>
      <p:bldP spid="7" grpId="1" animBg="1"/>
      <p:bldP spid="8" grpId="0" animBg="1"/>
      <p:bldP spid="8" grpId="1" animBg="1"/>
      <p:bldP spid="9" grpId="0" animBg="1"/>
      <p:bldP spid="9" grpId="1" animBg="1"/>
      <p:bldP spid="12" grpId="0" animBg="1"/>
      <p:bldP spid="1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feld 19"/>
          <p:cNvSpPr txBox="1">
            <a:spLocks noChangeArrowheads="1"/>
          </p:cNvSpPr>
          <p:nvPr/>
        </p:nvSpPr>
        <p:spPr bwMode="auto">
          <a:xfrm>
            <a:off x="282575" y="5118100"/>
            <a:ext cx="861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6. Anzahl der Zuchten niedriger als die Summe der Elterntiere – keine Fehlermeldung aber  trotzdem</a:t>
            </a:r>
            <a:br>
              <a:rPr lang="de-DE" sz="1600"/>
            </a:br>
            <a:r>
              <a:rPr lang="de-DE" sz="1600"/>
              <a:t>    Fehler, da praktisch unmöglich. 11 Züchter können sich nicht in 9 weibliche und 5 männliche Tiere</a:t>
            </a:r>
            <a:br>
              <a:rPr lang="de-DE" sz="1600"/>
            </a:br>
            <a:r>
              <a:rPr lang="de-DE" sz="1600"/>
              <a:t>    teilen.</a:t>
            </a:r>
          </a:p>
        </p:txBody>
      </p:sp>
      <p:sp>
        <p:nvSpPr>
          <p:cNvPr id="33795" name="Inhaltsplatzhalter 1"/>
          <p:cNvSpPr>
            <a:spLocks noGrp="1"/>
          </p:cNvSpPr>
          <p:nvPr>
            <p:ph sz="quarter" idx="13"/>
          </p:nvPr>
        </p:nvSpPr>
        <p:spPr>
          <a:xfrm>
            <a:off x="250825" y="80963"/>
            <a:ext cx="7345363" cy="358775"/>
          </a:xfrm>
        </p:spPr>
        <p:txBody>
          <a:bodyPr/>
          <a:lstStyle/>
          <a:p>
            <a:pPr marL="0" indent="0">
              <a:buFont typeface="Arial" charset="0"/>
              <a:buNone/>
            </a:pPr>
            <a:r>
              <a:rPr lang="de-DE" sz="1600" b="1" u="sng" smtClean="0"/>
              <a:t>TGRDEU – mögliche Fehler bei der Dateneingabe</a:t>
            </a:r>
          </a:p>
        </p:txBody>
      </p:sp>
      <p:sp>
        <p:nvSpPr>
          <p:cNvPr id="3" name="Datumsplatzhalter 2"/>
          <p:cNvSpPr>
            <a:spLocks noGrp="1"/>
          </p:cNvSpPr>
          <p:nvPr>
            <p:ph type="dt" sz="quarter" idx="14"/>
          </p:nvPr>
        </p:nvSpPr>
        <p:spPr/>
        <p:txBody>
          <a:bodyPr/>
          <a:lstStyle/>
          <a:p>
            <a:pPr>
              <a:defRPr/>
            </a:pPr>
            <a:r>
              <a:rPr lang="de-DE" smtClean="0"/>
              <a:t>16.05.2011</a:t>
            </a:r>
            <a:endParaRPr lang="de-DE"/>
          </a:p>
        </p:txBody>
      </p:sp>
      <p:sp>
        <p:nvSpPr>
          <p:cNvPr id="4" name="Fußzeilenplatzhalter 3"/>
          <p:cNvSpPr>
            <a:spLocks noGrp="1"/>
          </p:cNvSpPr>
          <p:nvPr>
            <p:ph type="ftr" sz="quarter" idx="15"/>
          </p:nvPr>
        </p:nvSpPr>
        <p:spPr/>
        <p:txBody>
          <a:bodyPr/>
          <a:lstStyle/>
          <a:p>
            <a:pPr>
              <a:defRPr/>
            </a:pPr>
            <a:r>
              <a:rPr lang="de-DE"/>
              <a:t>WAYMARK - Marketing und Neue Medien</a:t>
            </a:r>
          </a:p>
        </p:txBody>
      </p:sp>
      <p:sp>
        <p:nvSpPr>
          <p:cNvPr id="5" name="Foliennummernplatzhalter 4"/>
          <p:cNvSpPr>
            <a:spLocks noGrp="1"/>
          </p:cNvSpPr>
          <p:nvPr>
            <p:ph type="sldNum" sz="quarter" idx="16"/>
          </p:nvPr>
        </p:nvSpPr>
        <p:spPr/>
        <p:txBody>
          <a:bodyPr/>
          <a:lstStyle/>
          <a:p>
            <a:pPr>
              <a:defRPr/>
            </a:pPr>
            <a:r>
              <a:rPr lang="de-DE" smtClean="0"/>
              <a:t>Folie </a:t>
            </a:r>
            <a:fld id="{5E4D7BCF-0632-4DBD-A6A3-51FC581565DF}" type="slidenum">
              <a:rPr lang="de-DE" smtClean="0"/>
              <a:pPr>
                <a:defRPr/>
              </a:pPr>
              <a:t>28</a:t>
            </a:fld>
            <a:endParaRPr lang="de-DE"/>
          </a:p>
        </p:txBody>
      </p:sp>
      <p:sp>
        <p:nvSpPr>
          <p:cNvPr id="11" name="Rechteck 10"/>
          <p:cNvSpPr>
            <a:spLocks noChangeArrowheads="1"/>
          </p:cNvSpPr>
          <p:nvPr/>
        </p:nvSpPr>
        <p:spPr bwMode="auto">
          <a:xfrm>
            <a:off x="250825" y="692150"/>
            <a:ext cx="684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1600"/>
              <a:t>1. Eine Zeile, in der alle Werte auf „0” stehen, können Sie nicht speichern.</a:t>
            </a:r>
          </a:p>
        </p:txBody>
      </p:sp>
      <p:sp>
        <p:nvSpPr>
          <p:cNvPr id="13" name="Rechteck 12"/>
          <p:cNvSpPr>
            <a:spLocks noChangeArrowheads="1"/>
          </p:cNvSpPr>
          <p:nvPr/>
        </p:nvSpPr>
        <p:spPr bwMode="auto">
          <a:xfrm>
            <a:off x="250825" y="1614488"/>
            <a:ext cx="402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a:t>2. „0” Zuchten können nicht gemeldet werden</a:t>
            </a:r>
          </a:p>
        </p:txBody>
      </p:sp>
      <p:sp>
        <p:nvSpPr>
          <p:cNvPr id="14" name="Rechteck 13"/>
          <p:cNvSpPr>
            <a:spLocks noChangeArrowheads="1"/>
          </p:cNvSpPr>
          <p:nvPr/>
        </p:nvSpPr>
        <p:spPr bwMode="auto">
          <a:xfrm>
            <a:off x="282575" y="2443163"/>
            <a:ext cx="6624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1600"/>
              <a:t>3. Zucht(en) ohne Elterntiere gibt es nicht - bitte Elterntiere ergänzen</a:t>
            </a:r>
          </a:p>
        </p:txBody>
      </p:sp>
      <p:sp>
        <p:nvSpPr>
          <p:cNvPr id="17" name="Rechteck 16"/>
          <p:cNvSpPr>
            <a:spLocks noChangeArrowheads="1"/>
          </p:cNvSpPr>
          <p:nvPr/>
        </p:nvSpPr>
        <p:spPr bwMode="auto">
          <a:xfrm>
            <a:off x="238125" y="3414713"/>
            <a:ext cx="7345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1600"/>
              <a:t>4. zu Jungtieren gehören mindestens Muttertiere - bitte Elterntiere ergänzen</a:t>
            </a:r>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92188"/>
            <a:ext cx="77914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971675"/>
            <a:ext cx="82010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882900"/>
            <a:ext cx="85725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829050"/>
            <a:ext cx="85629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683125"/>
            <a:ext cx="85439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feld 17"/>
          <p:cNvSpPr txBox="1">
            <a:spLocks noChangeArrowheads="1"/>
          </p:cNvSpPr>
          <p:nvPr/>
        </p:nvSpPr>
        <p:spPr bwMode="auto">
          <a:xfrm>
            <a:off x="250825" y="4278313"/>
            <a:ext cx="5516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600"/>
              <a:t>5. Anzahl der Zuchten ist höher als die Summe seiner Elterntiere</a:t>
            </a:r>
          </a:p>
        </p:txBody>
      </p:sp>
      <p:pic>
        <p:nvPicPr>
          <p:cNvPr id="3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513" y="6032500"/>
            <a:ext cx="8267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ppt_w</p:attrName>
                                        </p:attrNameLst>
                                      </p:cBhvr>
                                      <p:tavLst>
                                        <p:tav tm="0">
                                          <p:val>
                                            <p:fltVal val="0"/>
                                          </p:val>
                                        </p:tav>
                                        <p:tav tm="100000">
                                          <p:val>
                                            <p:strVal val="#ppt_w"/>
                                          </p:val>
                                        </p:tav>
                                      </p:tavLst>
                                    </p:anim>
                                    <p:anim calcmode="lin" valueType="num">
                                      <p:cBhvr>
                                        <p:cTn id="8" dur="1000" fill="hold"/>
                                        <p:tgtEl>
                                          <p:spTgt spid="79874"/>
                                        </p:tgtEl>
                                        <p:attrNameLst>
                                          <p:attrName>ppt_h</p:attrName>
                                        </p:attrNameLst>
                                      </p:cBhvr>
                                      <p:tavLst>
                                        <p:tav tm="0">
                                          <p:val>
                                            <p:fltVal val="0"/>
                                          </p:val>
                                        </p:tav>
                                        <p:tav tm="100000">
                                          <p:val>
                                            <p:strVal val="#ppt_h"/>
                                          </p:val>
                                        </p:tav>
                                      </p:tavLst>
                                    </p:anim>
                                    <p:anim calcmode="lin" valueType="num">
                                      <p:cBhvr>
                                        <p:cTn id="9" dur="1000" fill="hold"/>
                                        <p:tgtEl>
                                          <p:spTgt spid="79874"/>
                                        </p:tgtEl>
                                        <p:attrNameLst>
                                          <p:attrName>style.rotation</p:attrName>
                                        </p:attrNameLst>
                                      </p:cBhvr>
                                      <p:tavLst>
                                        <p:tav tm="0">
                                          <p:val>
                                            <p:fltVal val="90"/>
                                          </p:val>
                                        </p:tav>
                                        <p:tav tm="100000">
                                          <p:val>
                                            <p:fltVal val="0"/>
                                          </p:val>
                                        </p:tav>
                                      </p:tavLst>
                                    </p:anim>
                                    <p:animEffect transition="in" filter="fade">
                                      <p:cBhvr>
                                        <p:cTn id="10" dur="1000"/>
                                        <p:tgtEl>
                                          <p:spTgt spid="79874"/>
                                        </p:tgtEl>
                                      </p:cBhvr>
                                    </p:animEffec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7987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1" presetClass="exit" presetSubtype="0" fill="hold" nodeType="clickEffect">
                                  <p:stCondLst>
                                    <p:cond delay="0"/>
                                  </p:stCondLst>
                                  <p:childTnLst>
                                    <p:anim calcmode="lin" valueType="num">
                                      <p:cBhvr>
                                        <p:cTn id="15" dur="1000"/>
                                        <p:tgtEl>
                                          <p:spTgt spid="79874"/>
                                        </p:tgtEl>
                                        <p:attrNameLst>
                                          <p:attrName>ppt_w</p:attrName>
                                        </p:attrNameLst>
                                      </p:cBhvr>
                                      <p:tavLst>
                                        <p:tav tm="0">
                                          <p:val>
                                            <p:strVal val="ppt_w"/>
                                          </p:val>
                                        </p:tav>
                                        <p:tav tm="100000">
                                          <p:val>
                                            <p:fltVal val="0"/>
                                          </p:val>
                                        </p:tav>
                                      </p:tavLst>
                                    </p:anim>
                                    <p:anim calcmode="lin" valueType="num">
                                      <p:cBhvr>
                                        <p:cTn id="16" dur="1000"/>
                                        <p:tgtEl>
                                          <p:spTgt spid="79874"/>
                                        </p:tgtEl>
                                        <p:attrNameLst>
                                          <p:attrName>ppt_h</p:attrName>
                                        </p:attrNameLst>
                                      </p:cBhvr>
                                      <p:tavLst>
                                        <p:tav tm="0">
                                          <p:val>
                                            <p:strVal val="ppt_h"/>
                                          </p:val>
                                        </p:tav>
                                        <p:tav tm="100000">
                                          <p:val>
                                            <p:fltVal val="0"/>
                                          </p:val>
                                        </p:tav>
                                      </p:tavLst>
                                    </p:anim>
                                    <p:anim calcmode="lin" valueType="num">
                                      <p:cBhvr>
                                        <p:cTn id="17" dur="1000"/>
                                        <p:tgtEl>
                                          <p:spTgt spid="79874"/>
                                        </p:tgtEl>
                                        <p:attrNameLst>
                                          <p:attrName>style.rotation</p:attrName>
                                        </p:attrNameLst>
                                      </p:cBhvr>
                                      <p:tavLst>
                                        <p:tav tm="0">
                                          <p:val>
                                            <p:fltVal val="0"/>
                                          </p:val>
                                        </p:tav>
                                        <p:tav tm="100000">
                                          <p:val>
                                            <p:fltVal val="90"/>
                                          </p:val>
                                        </p:tav>
                                      </p:tavLst>
                                    </p:anim>
                                    <p:animEffect transition="out" filter="fade">
                                      <p:cBhvr>
                                        <p:cTn id="18" dur="1000"/>
                                        <p:tgtEl>
                                          <p:spTgt spid="79874"/>
                                        </p:tgtEl>
                                      </p:cBhvr>
                                    </p:animEffect>
                                    <p:set>
                                      <p:cBhvr>
                                        <p:cTn id="19" dur="1" fill="hold">
                                          <p:stCondLst>
                                            <p:cond delay="999"/>
                                          </p:stCondLst>
                                        </p:cTn>
                                        <p:tgtEl>
                                          <p:spTgt spid="79874"/>
                                        </p:tgtEl>
                                        <p:attrNameLst>
                                          <p:attrName>style.visibility</p:attrName>
                                        </p:attrNameLst>
                                      </p:cBhvr>
                                      <p:to>
                                        <p:strVal val="hidden"/>
                                      </p:to>
                                    </p:set>
                                  </p:childTnLst>
                                </p:cTn>
                              </p:par>
                            </p:childTnLst>
                          </p:cTn>
                        </p:par>
                      </p:childTnLst>
                    </p:cTn>
                  </p:par>
                </p:childTnLst>
              </p:cTn>
              <p:nextCondLst>
                <p:cond evt="onClick" delay="0">
                  <p:tgtEl>
                    <p:spTgt spid="79874"/>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79875"/>
                                        </p:tgtEl>
                                        <p:attrNameLst>
                                          <p:attrName>style.visibility</p:attrName>
                                        </p:attrNameLst>
                                      </p:cBhvr>
                                      <p:to>
                                        <p:strVal val="visible"/>
                                      </p:to>
                                    </p:set>
                                    <p:anim calcmode="lin" valueType="num">
                                      <p:cBhvr>
                                        <p:cTn id="25" dur="1000" fill="hold"/>
                                        <p:tgtEl>
                                          <p:spTgt spid="79875"/>
                                        </p:tgtEl>
                                        <p:attrNameLst>
                                          <p:attrName>ppt_w</p:attrName>
                                        </p:attrNameLst>
                                      </p:cBhvr>
                                      <p:tavLst>
                                        <p:tav tm="0">
                                          <p:val>
                                            <p:fltVal val="0"/>
                                          </p:val>
                                        </p:tav>
                                        <p:tav tm="100000">
                                          <p:val>
                                            <p:strVal val="#ppt_w"/>
                                          </p:val>
                                        </p:tav>
                                      </p:tavLst>
                                    </p:anim>
                                    <p:anim calcmode="lin" valueType="num">
                                      <p:cBhvr>
                                        <p:cTn id="26" dur="1000" fill="hold"/>
                                        <p:tgtEl>
                                          <p:spTgt spid="79875"/>
                                        </p:tgtEl>
                                        <p:attrNameLst>
                                          <p:attrName>ppt_h</p:attrName>
                                        </p:attrNameLst>
                                      </p:cBhvr>
                                      <p:tavLst>
                                        <p:tav tm="0">
                                          <p:val>
                                            <p:fltVal val="0"/>
                                          </p:val>
                                        </p:tav>
                                        <p:tav tm="100000">
                                          <p:val>
                                            <p:strVal val="#ppt_h"/>
                                          </p:val>
                                        </p:tav>
                                      </p:tavLst>
                                    </p:anim>
                                    <p:anim calcmode="lin" valueType="num">
                                      <p:cBhvr>
                                        <p:cTn id="27" dur="1000" fill="hold"/>
                                        <p:tgtEl>
                                          <p:spTgt spid="79875"/>
                                        </p:tgtEl>
                                        <p:attrNameLst>
                                          <p:attrName>style.rotation</p:attrName>
                                        </p:attrNameLst>
                                      </p:cBhvr>
                                      <p:tavLst>
                                        <p:tav tm="0">
                                          <p:val>
                                            <p:fltVal val="90"/>
                                          </p:val>
                                        </p:tav>
                                        <p:tav tm="100000">
                                          <p:val>
                                            <p:fltVal val="0"/>
                                          </p:val>
                                        </p:tav>
                                      </p:tavLst>
                                    </p:anim>
                                    <p:animEffect transition="in" filter="fade">
                                      <p:cBhvr>
                                        <p:cTn id="28" dur="1000"/>
                                        <p:tgtEl>
                                          <p:spTgt spid="79875"/>
                                        </p:tgtEl>
                                      </p:cBhvr>
                                    </p:animEffect>
                                  </p:child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7987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1" presetClass="exit" presetSubtype="0" fill="hold" nodeType="clickEffect">
                                  <p:stCondLst>
                                    <p:cond delay="0"/>
                                  </p:stCondLst>
                                  <p:childTnLst>
                                    <p:anim calcmode="lin" valueType="num">
                                      <p:cBhvr>
                                        <p:cTn id="33" dur="1000"/>
                                        <p:tgtEl>
                                          <p:spTgt spid="79875"/>
                                        </p:tgtEl>
                                        <p:attrNameLst>
                                          <p:attrName>ppt_w</p:attrName>
                                        </p:attrNameLst>
                                      </p:cBhvr>
                                      <p:tavLst>
                                        <p:tav tm="0">
                                          <p:val>
                                            <p:strVal val="ppt_w"/>
                                          </p:val>
                                        </p:tav>
                                        <p:tav tm="100000">
                                          <p:val>
                                            <p:fltVal val="0"/>
                                          </p:val>
                                        </p:tav>
                                      </p:tavLst>
                                    </p:anim>
                                    <p:anim calcmode="lin" valueType="num">
                                      <p:cBhvr>
                                        <p:cTn id="34" dur="1000"/>
                                        <p:tgtEl>
                                          <p:spTgt spid="79875"/>
                                        </p:tgtEl>
                                        <p:attrNameLst>
                                          <p:attrName>ppt_h</p:attrName>
                                        </p:attrNameLst>
                                      </p:cBhvr>
                                      <p:tavLst>
                                        <p:tav tm="0">
                                          <p:val>
                                            <p:strVal val="ppt_h"/>
                                          </p:val>
                                        </p:tav>
                                        <p:tav tm="100000">
                                          <p:val>
                                            <p:fltVal val="0"/>
                                          </p:val>
                                        </p:tav>
                                      </p:tavLst>
                                    </p:anim>
                                    <p:anim calcmode="lin" valueType="num">
                                      <p:cBhvr>
                                        <p:cTn id="35" dur="1000"/>
                                        <p:tgtEl>
                                          <p:spTgt spid="79875"/>
                                        </p:tgtEl>
                                        <p:attrNameLst>
                                          <p:attrName>style.rotation</p:attrName>
                                        </p:attrNameLst>
                                      </p:cBhvr>
                                      <p:tavLst>
                                        <p:tav tm="0">
                                          <p:val>
                                            <p:fltVal val="0"/>
                                          </p:val>
                                        </p:tav>
                                        <p:tav tm="100000">
                                          <p:val>
                                            <p:fltVal val="90"/>
                                          </p:val>
                                        </p:tav>
                                      </p:tavLst>
                                    </p:anim>
                                    <p:animEffect transition="out" filter="fade">
                                      <p:cBhvr>
                                        <p:cTn id="36" dur="1000"/>
                                        <p:tgtEl>
                                          <p:spTgt spid="79875"/>
                                        </p:tgtEl>
                                      </p:cBhvr>
                                    </p:animEffect>
                                    <p:set>
                                      <p:cBhvr>
                                        <p:cTn id="37" dur="1" fill="hold">
                                          <p:stCondLst>
                                            <p:cond delay="999"/>
                                          </p:stCondLst>
                                        </p:cTn>
                                        <p:tgtEl>
                                          <p:spTgt spid="79875"/>
                                        </p:tgtEl>
                                        <p:attrNameLst>
                                          <p:attrName>style.visibility</p:attrName>
                                        </p:attrNameLst>
                                      </p:cBhvr>
                                      <p:to>
                                        <p:strVal val="hidden"/>
                                      </p:to>
                                    </p:set>
                                  </p:childTnLst>
                                </p:cTn>
                              </p:par>
                            </p:childTnLst>
                          </p:cTn>
                        </p:par>
                      </p:childTnLst>
                    </p:cTn>
                  </p:par>
                </p:childTnLst>
              </p:cTn>
              <p:nextCondLst>
                <p:cond evt="onClick" delay="0">
                  <p:tgtEl>
                    <p:spTgt spid="79875"/>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1" presetClass="entr" presetSubtype="0" fill="hold" nodeType="clickEffect">
                                  <p:stCondLst>
                                    <p:cond delay="0"/>
                                  </p:stCondLst>
                                  <p:childTnLst>
                                    <p:set>
                                      <p:cBhvr>
                                        <p:cTn id="42" dur="1" fill="hold">
                                          <p:stCondLst>
                                            <p:cond delay="0"/>
                                          </p:stCondLst>
                                        </p:cTn>
                                        <p:tgtEl>
                                          <p:spTgt spid="79876"/>
                                        </p:tgtEl>
                                        <p:attrNameLst>
                                          <p:attrName>style.visibility</p:attrName>
                                        </p:attrNameLst>
                                      </p:cBhvr>
                                      <p:to>
                                        <p:strVal val="visible"/>
                                      </p:to>
                                    </p:set>
                                    <p:anim calcmode="lin" valueType="num">
                                      <p:cBhvr>
                                        <p:cTn id="43" dur="1000" fill="hold"/>
                                        <p:tgtEl>
                                          <p:spTgt spid="79876"/>
                                        </p:tgtEl>
                                        <p:attrNameLst>
                                          <p:attrName>ppt_w</p:attrName>
                                        </p:attrNameLst>
                                      </p:cBhvr>
                                      <p:tavLst>
                                        <p:tav tm="0">
                                          <p:val>
                                            <p:fltVal val="0"/>
                                          </p:val>
                                        </p:tav>
                                        <p:tav tm="100000">
                                          <p:val>
                                            <p:strVal val="#ppt_w"/>
                                          </p:val>
                                        </p:tav>
                                      </p:tavLst>
                                    </p:anim>
                                    <p:anim calcmode="lin" valueType="num">
                                      <p:cBhvr>
                                        <p:cTn id="44" dur="1000" fill="hold"/>
                                        <p:tgtEl>
                                          <p:spTgt spid="79876"/>
                                        </p:tgtEl>
                                        <p:attrNameLst>
                                          <p:attrName>ppt_h</p:attrName>
                                        </p:attrNameLst>
                                      </p:cBhvr>
                                      <p:tavLst>
                                        <p:tav tm="0">
                                          <p:val>
                                            <p:fltVal val="0"/>
                                          </p:val>
                                        </p:tav>
                                        <p:tav tm="100000">
                                          <p:val>
                                            <p:strVal val="#ppt_h"/>
                                          </p:val>
                                        </p:tav>
                                      </p:tavLst>
                                    </p:anim>
                                    <p:anim calcmode="lin" valueType="num">
                                      <p:cBhvr>
                                        <p:cTn id="45" dur="1000" fill="hold"/>
                                        <p:tgtEl>
                                          <p:spTgt spid="79876"/>
                                        </p:tgtEl>
                                        <p:attrNameLst>
                                          <p:attrName>style.rotation</p:attrName>
                                        </p:attrNameLst>
                                      </p:cBhvr>
                                      <p:tavLst>
                                        <p:tav tm="0">
                                          <p:val>
                                            <p:fltVal val="90"/>
                                          </p:val>
                                        </p:tav>
                                        <p:tav tm="100000">
                                          <p:val>
                                            <p:fltVal val="0"/>
                                          </p:val>
                                        </p:tav>
                                      </p:tavLst>
                                    </p:anim>
                                    <p:animEffect transition="in" filter="fade">
                                      <p:cBhvr>
                                        <p:cTn id="46" dur="1000"/>
                                        <p:tgtEl>
                                          <p:spTgt spid="79876"/>
                                        </p:tgtEl>
                                      </p:cBhvr>
                                    </p:animEffec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79876"/>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1" presetClass="exit" presetSubtype="0" fill="hold" nodeType="clickEffect">
                                  <p:stCondLst>
                                    <p:cond delay="0"/>
                                  </p:stCondLst>
                                  <p:childTnLst>
                                    <p:anim calcmode="lin" valueType="num">
                                      <p:cBhvr>
                                        <p:cTn id="51" dur="1000"/>
                                        <p:tgtEl>
                                          <p:spTgt spid="79876"/>
                                        </p:tgtEl>
                                        <p:attrNameLst>
                                          <p:attrName>ppt_w</p:attrName>
                                        </p:attrNameLst>
                                      </p:cBhvr>
                                      <p:tavLst>
                                        <p:tav tm="0">
                                          <p:val>
                                            <p:strVal val="ppt_w"/>
                                          </p:val>
                                        </p:tav>
                                        <p:tav tm="100000">
                                          <p:val>
                                            <p:fltVal val="0"/>
                                          </p:val>
                                        </p:tav>
                                      </p:tavLst>
                                    </p:anim>
                                    <p:anim calcmode="lin" valueType="num">
                                      <p:cBhvr>
                                        <p:cTn id="52" dur="1000"/>
                                        <p:tgtEl>
                                          <p:spTgt spid="79876"/>
                                        </p:tgtEl>
                                        <p:attrNameLst>
                                          <p:attrName>ppt_h</p:attrName>
                                        </p:attrNameLst>
                                      </p:cBhvr>
                                      <p:tavLst>
                                        <p:tav tm="0">
                                          <p:val>
                                            <p:strVal val="ppt_h"/>
                                          </p:val>
                                        </p:tav>
                                        <p:tav tm="100000">
                                          <p:val>
                                            <p:fltVal val="0"/>
                                          </p:val>
                                        </p:tav>
                                      </p:tavLst>
                                    </p:anim>
                                    <p:anim calcmode="lin" valueType="num">
                                      <p:cBhvr>
                                        <p:cTn id="53" dur="1000"/>
                                        <p:tgtEl>
                                          <p:spTgt spid="79876"/>
                                        </p:tgtEl>
                                        <p:attrNameLst>
                                          <p:attrName>style.rotation</p:attrName>
                                        </p:attrNameLst>
                                      </p:cBhvr>
                                      <p:tavLst>
                                        <p:tav tm="0">
                                          <p:val>
                                            <p:fltVal val="0"/>
                                          </p:val>
                                        </p:tav>
                                        <p:tav tm="100000">
                                          <p:val>
                                            <p:fltVal val="90"/>
                                          </p:val>
                                        </p:tav>
                                      </p:tavLst>
                                    </p:anim>
                                    <p:animEffect transition="out" filter="fade">
                                      <p:cBhvr>
                                        <p:cTn id="54" dur="1000"/>
                                        <p:tgtEl>
                                          <p:spTgt spid="79876"/>
                                        </p:tgtEl>
                                      </p:cBhvr>
                                    </p:animEffect>
                                    <p:set>
                                      <p:cBhvr>
                                        <p:cTn id="55" dur="1" fill="hold">
                                          <p:stCondLst>
                                            <p:cond delay="999"/>
                                          </p:stCondLst>
                                        </p:cTn>
                                        <p:tgtEl>
                                          <p:spTgt spid="79876"/>
                                        </p:tgtEl>
                                        <p:attrNameLst>
                                          <p:attrName>style.visibility</p:attrName>
                                        </p:attrNameLst>
                                      </p:cBhvr>
                                      <p:to>
                                        <p:strVal val="hidden"/>
                                      </p:to>
                                    </p:set>
                                  </p:childTnLst>
                                </p:cTn>
                              </p:par>
                            </p:childTnLst>
                          </p:cTn>
                        </p:par>
                      </p:childTnLst>
                    </p:cTn>
                  </p:par>
                </p:childTnLst>
              </p:cTn>
              <p:nextCondLst>
                <p:cond evt="onClick" delay="0">
                  <p:tgtEl>
                    <p:spTgt spid="79876"/>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1" presetClass="entr" presetSubtype="0" fill="hold" nodeType="clickEffect">
                                  <p:stCondLst>
                                    <p:cond delay="0"/>
                                  </p:stCondLst>
                                  <p:childTnLst>
                                    <p:set>
                                      <p:cBhvr>
                                        <p:cTn id="60" dur="1" fill="hold">
                                          <p:stCondLst>
                                            <p:cond delay="0"/>
                                          </p:stCondLst>
                                        </p:cTn>
                                        <p:tgtEl>
                                          <p:spTgt spid="79877"/>
                                        </p:tgtEl>
                                        <p:attrNameLst>
                                          <p:attrName>style.visibility</p:attrName>
                                        </p:attrNameLst>
                                      </p:cBhvr>
                                      <p:to>
                                        <p:strVal val="visible"/>
                                      </p:to>
                                    </p:set>
                                    <p:anim calcmode="lin" valueType="num">
                                      <p:cBhvr>
                                        <p:cTn id="61" dur="1000" fill="hold"/>
                                        <p:tgtEl>
                                          <p:spTgt spid="79877"/>
                                        </p:tgtEl>
                                        <p:attrNameLst>
                                          <p:attrName>ppt_w</p:attrName>
                                        </p:attrNameLst>
                                      </p:cBhvr>
                                      <p:tavLst>
                                        <p:tav tm="0">
                                          <p:val>
                                            <p:fltVal val="0"/>
                                          </p:val>
                                        </p:tav>
                                        <p:tav tm="100000">
                                          <p:val>
                                            <p:strVal val="#ppt_w"/>
                                          </p:val>
                                        </p:tav>
                                      </p:tavLst>
                                    </p:anim>
                                    <p:anim calcmode="lin" valueType="num">
                                      <p:cBhvr>
                                        <p:cTn id="62" dur="1000" fill="hold"/>
                                        <p:tgtEl>
                                          <p:spTgt spid="79877"/>
                                        </p:tgtEl>
                                        <p:attrNameLst>
                                          <p:attrName>ppt_h</p:attrName>
                                        </p:attrNameLst>
                                      </p:cBhvr>
                                      <p:tavLst>
                                        <p:tav tm="0">
                                          <p:val>
                                            <p:fltVal val="0"/>
                                          </p:val>
                                        </p:tav>
                                        <p:tav tm="100000">
                                          <p:val>
                                            <p:strVal val="#ppt_h"/>
                                          </p:val>
                                        </p:tav>
                                      </p:tavLst>
                                    </p:anim>
                                    <p:anim calcmode="lin" valueType="num">
                                      <p:cBhvr>
                                        <p:cTn id="63" dur="1000" fill="hold"/>
                                        <p:tgtEl>
                                          <p:spTgt spid="79877"/>
                                        </p:tgtEl>
                                        <p:attrNameLst>
                                          <p:attrName>style.rotation</p:attrName>
                                        </p:attrNameLst>
                                      </p:cBhvr>
                                      <p:tavLst>
                                        <p:tav tm="0">
                                          <p:val>
                                            <p:fltVal val="90"/>
                                          </p:val>
                                        </p:tav>
                                        <p:tav tm="100000">
                                          <p:val>
                                            <p:fltVal val="0"/>
                                          </p:val>
                                        </p:tav>
                                      </p:tavLst>
                                    </p:anim>
                                    <p:animEffect transition="in" filter="fade">
                                      <p:cBhvr>
                                        <p:cTn id="64" dur="1000"/>
                                        <p:tgtEl>
                                          <p:spTgt spid="79877"/>
                                        </p:tgtEl>
                                      </p:cBhvr>
                                    </p:animEffect>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79877"/>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1" presetClass="exit" presetSubtype="0" fill="hold" nodeType="clickEffect">
                                  <p:stCondLst>
                                    <p:cond delay="0"/>
                                  </p:stCondLst>
                                  <p:childTnLst>
                                    <p:anim calcmode="lin" valueType="num">
                                      <p:cBhvr>
                                        <p:cTn id="69" dur="1000"/>
                                        <p:tgtEl>
                                          <p:spTgt spid="79877"/>
                                        </p:tgtEl>
                                        <p:attrNameLst>
                                          <p:attrName>ppt_w</p:attrName>
                                        </p:attrNameLst>
                                      </p:cBhvr>
                                      <p:tavLst>
                                        <p:tav tm="0">
                                          <p:val>
                                            <p:strVal val="ppt_w"/>
                                          </p:val>
                                        </p:tav>
                                        <p:tav tm="100000">
                                          <p:val>
                                            <p:fltVal val="0"/>
                                          </p:val>
                                        </p:tav>
                                      </p:tavLst>
                                    </p:anim>
                                    <p:anim calcmode="lin" valueType="num">
                                      <p:cBhvr>
                                        <p:cTn id="70" dur="1000"/>
                                        <p:tgtEl>
                                          <p:spTgt spid="79877"/>
                                        </p:tgtEl>
                                        <p:attrNameLst>
                                          <p:attrName>ppt_h</p:attrName>
                                        </p:attrNameLst>
                                      </p:cBhvr>
                                      <p:tavLst>
                                        <p:tav tm="0">
                                          <p:val>
                                            <p:strVal val="ppt_h"/>
                                          </p:val>
                                        </p:tav>
                                        <p:tav tm="100000">
                                          <p:val>
                                            <p:fltVal val="0"/>
                                          </p:val>
                                        </p:tav>
                                      </p:tavLst>
                                    </p:anim>
                                    <p:anim calcmode="lin" valueType="num">
                                      <p:cBhvr>
                                        <p:cTn id="71" dur="1000"/>
                                        <p:tgtEl>
                                          <p:spTgt spid="79877"/>
                                        </p:tgtEl>
                                        <p:attrNameLst>
                                          <p:attrName>style.rotation</p:attrName>
                                        </p:attrNameLst>
                                      </p:cBhvr>
                                      <p:tavLst>
                                        <p:tav tm="0">
                                          <p:val>
                                            <p:fltVal val="0"/>
                                          </p:val>
                                        </p:tav>
                                        <p:tav tm="100000">
                                          <p:val>
                                            <p:fltVal val="90"/>
                                          </p:val>
                                        </p:tav>
                                      </p:tavLst>
                                    </p:anim>
                                    <p:animEffect transition="out" filter="fade">
                                      <p:cBhvr>
                                        <p:cTn id="72" dur="1000"/>
                                        <p:tgtEl>
                                          <p:spTgt spid="79877"/>
                                        </p:tgtEl>
                                      </p:cBhvr>
                                    </p:animEffect>
                                    <p:set>
                                      <p:cBhvr>
                                        <p:cTn id="73" dur="1" fill="hold">
                                          <p:stCondLst>
                                            <p:cond delay="999"/>
                                          </p:stCondLst>
                                        </p:cTn>
                                        <p:tgtEl>
                                          <p:spTgt spid="79877"/>
                                        </p:tgtEl>
                                        <p:attrNameLst>
                                          <p:attrName>style.visibility</p:attrName>
                                        </p:attrNameLst>
                                      </p:cBhvr>
                                      <p:to>
                                        <p:strVal val="hidden"/>
                                      </p:to>
                                    </p:set>
                                  </p:childTnLst>
                                </p:cTn>
                              </p:par>
                            </p:childTnLst>
                          </p:cTn>
                        </p:par>
                      </p:childTnLst>
                    </p:cTn>
                  </p:par>
                </p:childTnLst>
              </p:cTn>
              <p:nextCondLst>
                <p:cond evt="onClick" delay="0">
                  <p:tgtEl>
                    <p:spTgt spid="7987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31" presetClass="entr" presetSubtype="0" fill="hold" nodeType="clickEffect">
                                  <p:stCondLst>
                                    <p:cond delay="0"/>
                                  </p:stCondLst>
                                  <p:childTnLst>
                                    <p:set>
                                      <p:cBhvr>
                                        <p:cTn id="78" dur="1" fill="hold">
                                          <p:stCondLst>
                                            <p:cond delay="0"/>
                                          </p:stCondLst>
                                        </p:cTn>
                                        <p:tgtEl>
                                          <p:spTgt spid="79878"/>
                                        </p:tgtEl>
                                        <p:attrNameLst>
                                          <p:attrName>style.visibility</p:attrName>
                                        </p:attrNameLst>
                                      </p:cBhvr>
                                      <p:to>
                                        <p:strVal val="visible"/>
                                      </p:to>
                                    </p:set>
                                    <p:anim calcmode="lin" valueType="num">
                                      <p:cBhvr>
                                        <p:cTn id="79" dur="1000" fill="hold"/>
                                        <p:tgtEl>
                                          <p:spTgt spid="79878"/>
                                        </p:tgtEl>
                                        <p:attrNameLst>
                                          <p:attrName>ppt_w</p:attrName>
                                        </p:attrNameLst>
                                      </p:cBhvr>
                                      <p:tavLst>
                                        <p:tav tm="0">
                                          <p:val>
                                            <p:fltVal val="0"/>
                                          </p:val>
                                        </p:tav>
                                        <p:tav tm="100000">
                                          <p:val>
                                            <p:strVal val="#ppt_w"/>
                                          </p:val>
                                        </p:tav>
                                      </p:tavLst>
                                    </p:anim>
                                    <p:anim calcmode="lin" valueType="num">
                                      <p:cBhvr>
                                        <p:cTn id="80" dur="1000" fill="hold"/>
                                        <p:tgtEl>
                                          <p:spTgt spid="79878"/>
                                        </p:tgtEl>
                                        <p:attrNameLst>
                                          <p:attrName>ppt_h</p:attrName>
                                        </p:attrNameLst>
                                      </p:cBhvr>
                                      <p:tavLst>
                                        <p:tav tm="0">
                                          <p:val>
                                            <p:fltVal val="0"/>
                                          </p:val>
                                        </p:tav>
                                        <p:tav tm="100000">
                                          <p:val>
                                            <p:strVal val="#ppt_h"/>
                                          </p:val>
                                        </p:tav>
                                      </p:tavLst>
                                    </p:anim>
                                    <p:anim calcmode="lin" valueType="num">
                                      <p:cBhvr>
                                        <p:cTn id="81" dur="1000" fill="hold"/>
                                        <p:tgtEl>
                                          <p:spTgt spid="79878"/>
                                        </p:tgtEl>
                                        <p:attrNameLst>
                                          <p:attrName>style.rotation</p:attrName>
                                        </p:attrNameLst>
                                      </p:cBhvr>
                                      <p:tavLst>
                                        <p:tav tm="0">
                                          <p:val>
                                            <p:fltVal val="90"/>
                                          </p:val>
                                        </p:tav>
                                        <p:tav tm="100000">
                                          <p:val>
                                            <p:fltVal val="0"/>
                                          </p:val>
                                        </p:tav>
                                      </p:tavLst>
                                    </p:anim>
                                    <p:animEffect transition="in" filter="fade">
                                      <p:cBhvr>
                                        <p:cTn id="82" dur="1000"/>
                                        <p:tgtEl>
                                          <p:spTgt spid="79878"/>
                                        </p:tgtEl>
                                      </p:cBhvr>
                                    </p:animEffec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79878"/>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31" presetClass="exit" presetSubtype="0" fill="hold" nodeType="clickEffect">
                                  <p:stCondLst>
                                    <p:cond delay="0"/>
                                  </p:stCondLst>
                                  <p:childTnLst>
                                    <p:anim calcmode="lin" valueType="num">
                                      <p:cBhvr>
                                        <p:cTn id="87" dur="1000"/>
                                        <p:tgtEl>
                                          <p:spTgt spid="79878"/>
                                        </p:tgtEl>
                                        <p:attrNameLst>
                                          <p:attrName>ppt_w</p:attrName>
                                        </p:attrNameLst>
                                      </p:cBhvr>
                                      <p:tavLst>
                                        <p:tav tm="0">
                                          <p:val>
                                            <p:strVal val="ppt_w"/>
                                          </p:val>
                                        </p:tav>
                                        <p:tav tm="100000">
                                          <p:val>
                                            <p:fltVal val="0"/>
                                          </p:val>
                                        </p:tav>
                                      </p:tavLst>
                                    </p:anim>
                                    <p:anim calcmode="lin" valueType="num">
                                      <p:cBhvr>
                                        <p:cTn id="88" dur="1000"/>
                                        <p:tgtEl>
                                          <p:spTgt spid="79878"/>
                                        </p:tgtEl>
                                        <p:attrNameLst>
                                          <p:attrName>ppt_h</p:attrName>
                                        </p:attrNameLst>
                                      </p:cBhvr>
                                      <p:tavLst>
                                        <p:tav tm="0">
                                          <p:val>
                                            <p:strVal val="ppt_h"/>
                                          </p:val>
                                        </p:tav>
                                        <p:tav tm="100000">
                                          <p:val>
                                            <p:fltVal val="0"/>
                                          </p:val>
                                        </p:tav>
                                      </p:tavLst>
                                    </p:anim>
                                    <p:anim calcmode="lin" valueType="num">
                                      <p:cBhvr>
                                        <p:cTn id="89" dur="1000"/>
                                        <p:tgtEl>
                                          <p:spTgt spid="79878"/>
                                        </p:tgtEl>
                                        <p:attrNameLst>
                                          <p:attrName>style.rotation</p:attrName>
                                        </p:attrNameLst>
                                      </p:cBhvr>
                                      <p:tavLst>
                                        <p:tav tm="0">
                                          <p:val>
                                            <p:fltVal val="0"/>
                                          </p:val>
                                        </p:tav>
                                        <p:tav tm="100000">
                                          <p:val>
                                            <p:fltVal val="90"/>
                                          </p:val>
                                        </p:tav>
                                      </p:tavLst>
                                    </p:anim>
                                    <p:animEffect transition="out" filter="fade">
                                      <p:cBhvr>
                                        <p:cTn id="90" dur="1000"/>
                                        <p:tgtEl>
                                          <p:spTgt spid="79878"/>
                                        </p:tgtEl>
                                      </p:cBhvr>
                                    </p:animEffect>
                                    <p:set>
                                      <p:cBhvr>
                                        <p:cTn id="91" dur="1" fill="hold">
                                          <p:stCondLst>
                                            <p:cond delay="999"/>
                                          </p:stCondLst>
                                        </p:cTn>
                                        <p:tgtEl>
                                          <p:spTgt spid="79878"/>
                                        </p:tgtEl>
                                        <p:attrNameLst>
                                          <p:attrName>style.visibility</p:attrName>
                                        </p:attrNameLst>
                                      </p:cBhvr>
                                      <p:to>
                                        <p:strVal val="hidden"/>
                                      </p:to>
                                    </p:set>
                                  </p:childTnLst>
                                </p:cTn>
                              </p:par>
                            </p:childTnLst>
                          </p:cTn>
                        </p:par>
                      </p:childTnLst>
                    </p:cTn>
                  </p:par>
                </p:childTnLst>
              </p:cTn>
              <p:nextCondLst>
                <p:cond evt="onClick" delay="0">
                  <p:tgtEl>
                    <p:spTgt spid="79878"/>
                  </p:tgtEl>
                </p:cond>
              </p:nextCondLst>
            </p:seq>
            <p:seq concurrent="1" nextAc="seek">
              <p:cTn id="92" restart="whenNotActive" fill="hold" evtFilter="cancelBubble" nodeType="interactiveSeq">
                <p:stCondLst>
                  <p:cond evt="onClick" delay="0">
                    <p:tgtEl>
                      <p:spTgt spid="2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1"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1000" fill="hold"/>
                                        <p:tgtEl>
                                          <p:spTgt spid="33"/>
                                        </p:tgtEl>
                                        <p:attrNameLst>
                                          <p:attrName>ppt_w</p:attrName>
                                        </p:attrNameLst>
                                      </p:cBhvr>
                                      <p:tavLst>
                                        <p:tav tm="0">
                                          <p:val>
                                            <p:fltVal val="0"/>
                                          </p:val>
                                        </p:tav>
                                        <p:tav tm="100000">
                                          <p:val>
                                            <p:strVal val="#ppt_w"/>
                                          </p:val>
                                        </p:tav>
                                      </p:tavLst>
                                    </p:anim>
                                    <p:anim calcmode="lin" valueType="num">
                                      <p:cBhvr>
                                        <p:cTn id="98" dur="1000" fill="hold"/>
                                        <p:tgtEl>
                                          <p:spTgt spid="33"/>
                                        </p:tgtEl>
                                        <p:attrNameLst>
                                          <p:attrName>ppt_h</p:attrName>
                                        </p:attrNameLst>
                                      </p:cBhvr>
                                      <p:tavLst>
                                        <p:tav tm="0">
                                          <p:val>
                                            <p:fltVal val="0"/>
                                          </p:val>
                                        </p:tav>
                                        <p:tav tm="100000">
                                          <p:val>
                                            <p:strVal val="#ppt_h"/>
                                          </p:val>
                                        </p:tav>
                                      </p:tavLst>
                                    </p:anim>
                                    <p:anim calcmode="lin" valueType="num">
                                      <p:cBhvr>
                                        <p:cTn id="99" dur="1000" fill="hold"/>
                                        <p:tgtEl>
                                          <p:spTgt spid="33"/>
                                        </p:tgtEl>
                                        <p:attrNameLst>
                                          <p:attrName>style.rotation</p:attrName>
                                        </p:attrNameLst>
                                      </p:cBhvr>
                                      <p:tavLst>
                                        <p:tav tm="0">
                                          <p:val>
                                            <p:fltVal val="90"/>
                                          </p:val>
                                        </p:tav>
                                        <p:tav tm="100000">
                                          <p:val>
                                            <p:fltVal val="0"/>
                                          </p:val>
                                        </p:tav>
                                      </p:tavLst>
                                    </p:anim>
                                    <p:animEffect transition="in" filter="fade">
                                      <p:cBhvr>
                                        <p:cTn id="100" dur="1000"/>
                                        <p:tgtEl>
                                          <p:spTgt spid="33"/>
                                        </p:tgtEl>
                                      </p:cBhvr>
                                    </p:animEffect>
                                  </p:childTnLst>
                                </p:cTn>
                              </p:par>
                            </p:childTnLst>
                          </p:cTn>
                        </p:par>
                      </p:childTnLst>
                    </p:cTn>
                  </p:par>
                </p:childTnLst>
              </p:cTn>
              <p:nextCondLst>
                <p:cond evt="onClick" delay="0">
                  <p:tgtEl>
                    <p:spTgt spid="20"/>
                  </p:tgtEl>
                </p:cond>
              </p:nextCondLst>
            </p:seq>
            <p:seq concurrent="1" nextAc="seek">
              <p:cTn id="101" restart="whenNotActive" fill="hold" evtFilter="cancelBubble" nodeType="interactiveSeq">
                <p:stCondLst>
                  <p:cond evt="onClick" delay="0">
                    <p:tgtEl>
                      <p:spTgt spid="33"/>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1" presetClass="exit" presetSubtype="0" fill="hold" nodeType="clickEffect">
                                  <p:stCondLst>
                                    <p:cond delay="0"/>
                                  </p:stCondLst>
                                  <p:childTnLst>
                                    <p:anim calcmode="lin" valueType="num">
                                      <p:cBhvr>
                                        <p:cTn id="105" dur="1000"/>
                                        <p:tgtEl>
                                          <p:spTgt spid="33"/>
                                        </p:tgtEl>
                                        <p:attrNameLst>
                                          <p:attrName>ppt_w</p:attrName>
                                        </p:attrNameLst>
                                      </p:cBhvr>
                                      <p:tavLst>
                                        <p:tav tm="0">
                                          <p:val>
                                            <p:strVal val="ppt_w"/>
                                          </p:val>
                                        </p:tav>
                                        <p:tav tm="100000">
                                          <p:val>
                                            <p:fltVal val="0"/>
                                          </p:val>
                                        </p:tav>
                                      </p:tavLst>
                                    </p:anim>
                                    <p:anim calcmode="lin" valueType="num">
                                      <p:cBhvr>
                                        <p:cTn id="106" dur="1000"/>
                                        <p:tgtEl>
                                          <p:spTgt spid="33"/>
                                        </p:tgtEl>
                                        <p:attrNameLst>
                                          <p:attrName>ppt_h</p:attrName>
                                        </p:attrNameLst>
                                      </p:cBhvr>
                                      <p:tavLst>
                                        <p:tav tm="0">
                                          <p:val>
                                            <p:strVal val="ppt_h"/>
                                          </p:val>
                                        </p:tav>
                                        <p:tav tm="100000">
                                          <p:val>
                                            <p:fltVal val="0"/>
                                          </p:val>
                                        </p:tav>
                                      </p:tavLst>
                                    </p:anim>
                                    <p:anim calcmode="lin" valueType="num">
                                      <p:cBhvr>
                                        <p:cTn id="107" dur="1000"/>
                                        <p:tgtEl>
                                          <p:spTgt spid="33"/>
                                        </p:tgtEl>
                                        <p:attrNameLst>
                                          <p:attrName>style.rotation</p:attrName>
                                        </p:attrNameLst>
                                      </p:cBhvr>
                                      <p:tavLst>
                                        <p:tav tm="0">
                                          <p:val>
                                            <p:fltVal val="0"/>
                                          </p:val>
                                        </p:tav>
                                        <p:tav tm="100000">
                                          <p:val>
                                            <p:fltVal val="90"/>
                                          </p:val>
                                        </p:tav>
                                      </p:tavLst>
                                    </p:anim>
                                    <p:animEffect transition="out" filter="fade">
                                      <p:cBhvr>
                                        <p:cTn id="108" dur="1000"/>
                                        <p:tgtEl>
                                          <p:spTgt spid="33"/>
                                        </p:tgtEl>
                                      </p:cBhvr>
                                    </p:animEffect>
                                    <p:set>
                                      <p:cBhvr>
                                        <p:cTn id="109"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1"/>
          <p:cNvSpPr>
            <a:spLocks noGrp="1"/>
          </p:cNvSpPr>
          <p:nvPr>
            <p:ph sz="quarter" idx="13"/>
          </p:nvPr>
        </p:nvSpPr>
        <p:spPr/>
        <p:txBody>
          <a:bodyPr/>
          <a:lstStyle/>
          <a:p>
            <a:pPr marL="0" indent="0">
              <a:buFont typeface="Arial" charset="0"/>
              <a:buNone/>
            </a:pPr>
            <a:r>
              <a:rPr lang="de-DE" sz="1600" b="1" u="sng" smtClean="0"/>
              <a:t>Fazit und Zusammenfassung</a:t>
            </a:r>
          </a:p>
        </p:txBody>
      </p:sp>
      <p:sp>
        <p:nvSpPr>
          <p:cNvPr id="3" name="Datumsplatzhalter 2"/>
          <p:cNvSpPr>
            <a:spLocks noGrp="1"/>
          </p:cNvSpPr>
          <p:nvPr>
            <p:ph type="dt" sz="quarter" idx="14"/>
          </p:nvPr>
        </p:nvSpPr>
        <p:spPr/>
        <p:txBody>
          <a:bodyPr/>
          <a:lstStyle/>
          <a:p>
            <a:pPr>
              <a:defRPr/>
            </a:pPr>
            <a:r>
              <a:rPr lang="de-DE" smtClean="0"/>
              <a:t>16.05.2011</a:t>
            </a:r>
            <a:endParaRPr lang="de-DE"/>
          </a:p>
        </p:txBody>
      </p:sp>
      <p:sp>
        <p:nvSpPr>
          <p:cNvPr id="4" name="Fußzeilenplatzhalter 3"/>
          <p:cNvSpPr>
            <a:spLocks noGrp="1"/>
          </p:cNvSpPr>
          <p:nvPr>
            <p:ph type="ftr" sz="quarter" idx="15"/>
          </p:nvPr>
        </p:nvSpPr>
        <p:spPr/>
        <p:txBody>
          <a:bodyPr/>
          <a:lstStyle/>
          <a:p>
            <a:pPr>
              <a:defRPr/>
            </a:pPr>
            <a:r>
              <a:rPr lang="de-DE"/>
              <a:t>WAYMARK - Marketing und Neue Medien</a:t>
            </a:r>
          </a:p>
        </p:txBody>
      </p:sp>
      <p:sp>
        <p:nvSpPr>
          <p:cNvPr id="5" name="Foliennummernplatzhalter 4"/>
          <p:cNvSpPr>
            <a:spLocks noGrp="1"/>
          </p:cNvSpPr>
          <p:nvPr>
            <p:ph type="sldNum" sz="quarter" idx="16"/>
          </p:nvPr>
        </p:nvSpPr>
        <p:spPr/>
        <p:txBody>
          <a:bodyPr/>
          <a:lstStyle/>
          <a:p>
            <a:pPr>
              <a:defRPr/>
            </a:pPr>
            <a:r>
              <a:rPr lang="de-DE" smtClean="0"/>
              <a:t>Folie </a:t>
            </a:r>
            <a:fld id="{54F5C711-7675-4BCF-91B8-717B8E538668}" type="slidenum">
              <a:rPr lang="de-DE" smtClean="0"/>
              <a:pPr>
                <a:defRPr/>
              </a:pPr>
              <a:t>29</a:t>
            </a:fld>
            <a:endParaRPr lang="de-DE"/>
          </a:p>
        </p:txBody>
      </p:sp>
      <p:sp>
        <p:nvSpPr>
          <p:cNvPr id="12" name="Textfeld 11"/>
          <p:cNvSpPr txBox="1">
            <a:spLocks noChangeArrowheads="1"/>
          </p:cNvSpPr>
          <p:nvPr/>
        </p:nvSpPr>
        <p:spPr bwMode="auto">
          <a:xfrm>
            <a:off x="250825" y="908050"/>
            <a:ext cx="8642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charset="0"/>
              <a:buChar char="•"/>
            </a:pPr>
            <a:r>
              <a:rPr lang="de-DE" sz="1600"/>
              <a:t>Fairfile ist in allen Modulen eine konsequente Netzwerklösung </a:t>
            </a:r>
          </a:p>
        </p:txBody>
      </p:sp>
      <p:sp>
        <p:nvSpPr>
          <p:cNvPr id="13" name="Textfeld 12"/>
          <p:cNvSpPr txBox="1"/>
          <p:nvPr/>
        </p:nvSpPr>
        <p:spPr>
          <a:xfrm>
            <a:off x="250825" y="1384300"/>
            <a:ext cx="8642350" cy="584200"/>
          </a:xfrm>
          <a:prstGeom prst="rect">
            <a:avLst/>
          </a:prstGeom>
          <a:noFill/>
        </p:spPr>
        <p:txBody>
          <a:bodyPr>
            <a:spAutoFit/>
          </a:bodyPr>
          <a:lstStyle/>
          <a:p>
            <a:pPr marL="285750" indent="-285750">
              <a:buFont typeface="Arial" pitchFamily="34" charset="0"/>
              <a:buChar char="•"/>
              <a:defRPr/>
            </a:pPr>
            <a:r>
              <a:rPr lang="de-DE" sz="1600" dirty="0"/>
              <a:t>Fairfile setzt erstmals den logischen Zusammenhang zwischen Züchter, Tieren und Vereinen</a:t>
            </a:r>
          </a:p>
          <a:p>
            <a:pPr>
              <a:defRPr/>
            </a:pPr>
            <a:r>
              <a:rPr lang="de-DE" sz="1600" dirty="0"/>
              <a:t>      praktisch  in einer Komplettlösung im Internet um.</a:t>
            </a:r>
          </a:p>
        </p:txBody>
      </p:sp>
      <p:sp>
        <p:nvSpPr>
          <p:cNvPr id="14" name="Textfeld 13"/>
          <p:cNvSpPr txBox="1">
            <a:spLocks noChangeArrowheads="1"/>
          </p:cNvSpPr>
          <p:nvPr/>
        </p:nvSpPr>
        <p:spPr bwMode="auto">
          <a:xfrm>
            <a:off x="250825" y="2581275"/>
            <a:ext cx="863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charset="0"/>
              <a:buChar char="•"/>
            </a:pPr>
            <a:r>
              <a:rPr lang="de-DE" sz="1600"/>
              <a:t>Vereinsverwaltung, Einzelzuchtbuch, Vereinszuchtbuch und TGRDEU als komplette Arbeitsumgebung mit der Möglichkeit der Arbeitsteilung unter Voraussetzung des Rassestandards</a:t>
            </a:r>
          </a:p>
        </p:txBody>
      </p:sp>
      <p:sp>
        <p:nvSpPr>
          <p:cNvPr id="15" name="Textfeld 14"/>
          <p:cNvSpPr txBox="1">
            <a:spLocks noChangeArrowheads="1"/>
          </p:cNvSpPr>
          <p:nvPr/>
        </p:nvSpPr>
        <p:spPr bwMode="auto">
          <a:xfrm>
            <a:off x="250825" y="2106613"/>
            <a:ext cx="863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charset="0"/>
              <a:buChar char="•"/>
            </a:pPr>
            <a:r>
              <a:rPr lang="de-DE" sz="1600"/>
              <a:t>Zugriffsberechtigungen machen eine Arbeitsteilung möglich</a:t>
            </a:r>
          </a:p>
        </p:txBody>
      </p:sp>
      <p:sp>
        <p:nvSpPr>
          <p:cNvPr id="16" name="Textfeld 15"/>
          <p:cNvSpPr txBox="1">
            <a:spLocks noChangeArrowheads="1"/>
          </p:cNvSpPr>
          <p:nvPr/>
        </p:nvSpPr>
        <p:spPr bwMode="auto">
          <a:xfrm>
            <a:off x="250825" y="4976813"/>
            <a:ext cx="8642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charset="0"/>
              <a:buChar char="•"/>
            </a:pPr>
            <a:r>
              <a:rPr lang="de-DE" sz="1600"/>
              <a:t>Fairfile setzt Maßstäbe, ist modern, einfach in der Handhabung, zukunftsorientiert, zuverlässig und wird ständig weiter entwickelt.</a:t>
            </a:r>
          </a:p>
        </p:txBody>
      </p:sp>
      <p:sp>
        <p:nvSpPr>
          <p:cNvPr id="17" name="Textfeld 16"/>
          <p:cNvSpPr txBox="1">
            <a:spLocks noChangeArrowheads="1"/>
          </p:cNvSpPr>
          <p:nvPr/>
        </p:nvSpPr>
        <p:spPr bwMode="auto">
          <a:xfrm>
            <a:off x="250825" y="3303588"/>
            <a:ext cx="863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charset="0"/>
              <a:buChar char="•"/>
            </a:pPr>
            <a:r>
              <a:rPr lang="de-DE" sz="1600"/>
              <a:t>Transparenz und Nachhaltigkeit bei der Bereitstellung der Datenerfassung und -auswertung </a:t>
            </a:r>
          </a:p>
        </p:txBody>
      </p:sp>
      <p:sp>
        <p:nvSpPr>
          <p:cNvPr id="18" name="Textfeld 17"/>
          <p:cNvSpPr txBox="1">
            <a:spLocks noChangeArrowheads="1"/>
          </p:cNvSpPr>
          <p:nvPr/>
        </p:nvSpPr>
        <p:spPr bwMode="auto">
          <a:xfrm>
            <a:off x="250825" y="3779838"/>
            <a:ext cx="5843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charset="0"/>
              <a:buChar char="•"/>
            </a:pPr>
            <a:r>
              <a:rPr lang="de-DE" sz="1600"/>
              <a:t>Daten sind ständig abrufbar und werden permanent vorgehalten</a:t>
            </a:r>
          </a:p>
        </p:txBody>
      </p:sp>
      <p:sp>
        <p:nvSpPr>
          <p:cNvPr id="19" name="Textfeld 18"/>
          <p:cNvSpPr txBox="1">
            <a:spLocks noChangeArrowheads="1"/>
          </p:cNvSpPr>
          <p:nvPr/>
        </p:nvSpPr>
        <p:spPr bwMode="auto">
          <a:xfrm>
            <a:off x="250825" y="4254500"/>
            <a:ext cx="863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charset="0"/>
              <a:buChar char="•"/>
            </a:pPr>
            <a:r>
              <a:rPr lang="de-DE" sz="1600"/>
              <a:t>Fairfile und die Verwendung seiner Module schaffen die Voraussetzung für Kosteneffizienz und Zeiteinsparung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4694ADB6-6595-46AC-9142-983D296347B7}" type="slidenum">
              <a:rPr lang="de-DE"/>
              <a:pPr>
                <a:defRPr/>
              </a:pPr>
              <a:t>3</a:t>
            </a:fld>
            <a:endParaRPr lang="de-DE"/>
          </a:p>
        </p:txBody>
      </p:sp>
      <p:pic>
        <p:nvPicPr>
          <p:cNvPr id="9221"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230188" y="1308100"/>
            <a:ext cx="8640762" cy="642938"/>
          </a:xfrm>
          <a:prstGeom prst="rect">
            <a:avLst/>
          </a:prstGeom>
        </p:spPr>
        <p:txBody>
          <a:bodyPr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514350" indent="-514350" algn="l" fontAlgn="auto">
              <a:spcAft>
                <a:spcPts val="0"/>
              </a:spcAft>
              <a:defRPr/>
            </a:pPr>
            <a:r>
              <a:rPr lang="it-IT" sz="1800" smtClean="0"/>
              <a:t>1</a:t>
            </a:r>
            <a:r>
              <a:rPr lang="it-IT" sz="1800" dirty="0" smtClean="0"/>
              <a:t>. Gesamtkonzept </a:t>
            </a:r>
            <a:r>
              <a:rPr lang="de-DE" sz="1800" dirty="0" smtClean="0"/>
              <a:t>zur</a:t>
            </a:r>
            <a:r>
              <a:rPr lang="it-IT" sz="1800" dirty="0" smtClean="0"/>
              <a:t> Koordinierung von </a:t>
            </a:r>
            <a:r>
              <a:rPr lang="it-IT" sz="1800" smtClean="0"/>
              <a:t>Erhaltungs- und </a:t>
            </a:r>
            <a:r>
              <a:rPr lang="it-IT" sz="1800" dirty="0" smtClean="0"/>
              <a:t>Nutzungsaktivitäten</a:t>
            </a:r>
          </a:p>
        </p:txBody>
      </p:sp>
      <p:sp>
        <p:nvSpPr>
          <p:cNvPr id="11" name="Textfeld 10"/>
          <p:cNvSpPr txBox="1">
            <a:spLocks noChangeArrowheads="1"/>
          </p:cNvSpPr>
          <p:nvPr/>
        </p:nvSpPr>
        <p:spPr bwMode="auto">
          <a:xfrm>
            <a:off x="230188" y="2509461"/>
            <a:ext cx="8662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it-IT" smtClean="0">
                <a:latin typeface="+mj-lt"/>
              </a:rPr>
              <a:t>2</a:t>
            </a:r>
            <a:r>
              <a:rPr lang="it-IT">
                <a:latin typeface="+mj-lt"/>
              </a:rPr>
              <a:t>. Langfristigkeit (Dauer insgesamt 12 Jahre)</a:t>
            </a:r>
            <a:endParaRPr lang="de-DE">
              <a:latin typeface="+mj-lt"/>
            </a:endParaRPr>
          </a:p>
        </p:txBody>
      </p:sp>
      <p:sp>
        <p:nvSpPr>
          <p:cNvPr id="12" name="Textfeld 11"/>
          <p:cNvSpPr txBox="1"/>
          <p:nvPr/>
        </p:nvSpPr>
        <p:spPr>
          <a:xfrm>
            <a:off x="230188" y="3437216"/>
            <a:ext cx="8642350" cy="369332"/>
          </a:xfrm>
          <a:prstGeom prst="rect">
            <a:avLst/>
          </a:prstGeom>
          <a:noFill/>
        </p:spPr>
        <p:txBody>
          <a:bodyPr>
            <a:spAutoFit/>
          </a:bodyPr>
          <a:lstStyle/>
          <a:p>
            <a:pPr eaLnBrk="0" fontAlgn="auto" hangingPunct="0">
              <a:spcBef>
                <a:spcPts val="0"/>
              </a:spcBef>
              <a:spcAft>
                <a:spcPts val="0"/>
              </a:spcAft>
              <a:defRPr/>
            </a:pPr>
            <a:r>
              <a:rPr lang="it-IT" kern="0" smtClean="0">
                <a:latin typeface="+mj-lt"/>
                <a:ea typeface="+mj-ea"/>
                <a:cs typeface="+mj-cs"/>
              </a:rPr>
              <a:t>3</a:t>
            </a:r>
            <a:r>
              <a:rPr lang="it-IT" kern="0" dirty="0">
                <a:latin typeface="+mj-lt"/>
                <a:ea typeface="+mj-ea"/>
                <a:cs typeface="+mj-cs"/>
              </a:rPr>
              <a:t>. Entwicklung eines technischen </a:t>
            </a:r>
            <a:r>
              <a:rPr lang="it-IT" kern="0">
                <a:latin typeface="+mj-lt"/>
                <a:ea typeface="+mj-ea"/>
                <a:cs typeface="+mj-cs"/>
              </a:rPr>
              <a:t>und </a:t>
            </a:r>
            <a:r>
              <a:rPr lang="it-IT" kern="0" smtClean="0">
                <a:latin typeface="+mj-lt"/>
                <a:ea typeface="+mj-ea"/>
                <a:cs typeface="+mj-cs"/>
              </a:rPr>
              <a:t>organisatorischen </a:t>
            </a:r>
            <a:r>
              <a:rPr lang="it-IT" kern="0" dirty="0">
                <a:latin typeface="+mj-lt"/>
                <a:ea typeface="+mj-ea"/>
                <a:cs typeface="+mj-cs"/>
              </a:rPr>
              <a:t>Erfassungssystems</a:t>
            </a:r>
            <a:endParaRPr lang="de-DE" dirty="0">
              <a:latin typeface="+mj-lt"/>
            </a:endParaRPr>
          </a:p>
        </p:txBody>
      </p:sp>
      <p:sp>
        <p:nvSpPr>
          <p:cNvPr id="13" name="Textfeld 12"/>
          <p:cNvSpPr txBox="1"/>
          <p:nvPr/>
        </p:nvSpPr>
        <p:spPr>
          <a:xfrm>
            <a:off x="230188" y="4364971"/>
            <a:ext cx="8642350" cy="369332"/>
          </a:xfrm>
          <a:prstGeom prst="rect">
            <a:avLst/>
          </a:prstGeom>
          <a:noFill/>
        </p:spPr>
        <p:txBody>
          <a:bodyPr>
            <a:spAutoFit/>
          </a:bodyPr>
          <a:lstStyle/>
          <a:p>
            <a:pPr eaLnBrk="0" fontAlgn="auto" hangingPunct="0">
              <a:spcBef>
                <a:spcPts val="0"/>
              </a:spcBef>
              <a:spcAft>
                <a:spcPts val="0"/>
              </a:spcAft>
              <a:defRPr/>
            </a:pPr>
            <a:r>
              <a:rPr lang="it-IT" kern="0" smtClean="0">
                <a:latin typeface="+mj-lt"/>
                <a:ea typeface="+mj-ea"/>
                <a:cs typeface="+mj-cs"/>
              </a:rPr>
              <a:t>4</a:t>
            </a:r>
            <a:r>
              <a:rPr lang="it-IT" kern="0" dirty="0">
                <a:latin typeface="+mj-lt"/>
                <a:ea typeface="+mj-ea"/>
                <a:cs typeface="+mj-cs"/>
              </a:rPr>
              <a:t>. Schaffung eines Online-Erfassungssystems über das Internet</a:t>
            </a:r>
            <a:endParaRPr lang="de-DE" dirty="0">
              <a:latin typeface="+mj-lt"/>
            </a:endParaRPr>
          </a:p>
        </p:txBody>
      </p:sp>
      <p:sp>
        <p:nvSpPr>
          <p:cNvPr id="14" name="Textfeld 13"/>
          <p:cNvSpPr txBox="1"/>
          <p:nvPr/>
        </p:nvSpPr>
        <p:spPr>
          <a:xfrm>
            <a:off x="230188" y="5292725"/>
            <a:ext cx="8642350" cy="369332"/>
          </a:xfrm>
          <a:prstGeom prst="rect">
            <a:avLst/>
          </a:prstGeom>
          <a:noFill/>
        </p:spPr>
        <p:txBody>
          <a:bodyPr>
            <a:spAutoFit/>
          </a:bodyPr>
          <a:lstStyle/>
          <a:p>
            <a:pPr eaLnBrk="0" fontAlgn="auto" hangingPunct="0">
              <a:spcBef>
                <a:spcPts val="0"/>
              </a:spcBef>
              <a:spcAft>
                <a:spcPts val="0"/>
              </a:spcAft>
              <a:defRPr/>
            </a:pPr>
            <a:r>
              <a:rPr lang="it-IT" kern="0" smtClean="0">
                <a:latin typeface="+mj-lt"/>
                <a:ea typeface="+mj-ea"/>
                <a:cs typeface="+mj-cs"/>
              </a:rPr>
              <a:t>5</a:t>
            </a:r>
            <a:r>
              <a:rPr lang="it-IT" kern="0" dirty="0">
                <a:latin typeface="+mj-lt"/>
                <a:ea typeface="+mj-ea"/>
                <a:cs typeface="+mj-cs"/>
              </a:rPr>
              <a:t>. Online-Erfassunssystem als Dauermonitoring</a:t>
            </a:r>
            <a:endParaRPr lang="de-DE" dirty="0">
              <a:latin typeface="+mj-lt"/>
            </a:endParaRPr>
          </a:p>
        </p:txBody>
      </p:sp>
      <p:sp>
        <p:nvSpPr>
          <p:cNvPr id="9227" name="Titel 1"/>
          <p:cNvSpPr>
            <a:spLocks noGrp="1"/>
          </p:cNvSpPr>
          <p:nvPr>
            <p:ph type="title"/>
          </p:nvPr>
        </p:nvSpPr>
        <p:spPr>
          <a:xfrm>
            <a:off x="250825" y="0"/>
            <a:ext cx="7138988" cy="417513"/>
          </a:xfrm>
        </p:spPr>
        <p:txBody>
          <a:bodyPr/>
          <a:lstStyle/>
          <a:p>
            <a:pPr algn="l" eaLnBrk="1" hangingPunct="1"/>
            <a:r>
              <a:rPr lang="de-DE" sz="1600" b="1" u="sng" smtClean="0">
                <a:solidFill>
                  <a:srgbClr val="0070C0"/>
                </a:solidFill>
                <a:latin typeface="Arial" charset="0"/>
                <a:cs typeface="Arial" charset="0"/>
              </a:rPr>
              <a:t>Vorgaben aus dem Vertrag zwischen dem BLE und ZDRK</a:t>
            </a:r>
            <a:endParaRPr lang="de-DE" sz="1600" b="1" u="sng"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quarter" idx="14"/>
          </p:nvPr>
        </p:nvSpPr>
        <p:spPr/>
        <p:txBody>
          <a:bodyPr/>
          <a:lstStyle/>
          <a:p>
            <a:pPr>
              <a:defRPr/>
            </a:pPr>
            <a:r>
              <a:rPr lang="de-DE" smtClean="0"/>
              <a:t>16.05.2011</a:t>
            </a:r>
            <a:endParaRPr lang="de-DE"/>
          </a:p>
        </p:txBody>
      </p:sp>
      <p:sp>
        <p:nvSpPr>
          <p:cNvPr id="4" name="Fußzeilenplatzhalter 3"/>
          <p:cNvSpPr>
            <a:spLocks noGrp="1"/>
          </p:cNvSpPr>
          <p:nvPr>
            <p:ph type="ftr" sz="quarter" idx="15"/>
          </p:nvPr>
        </p:nvSpPr>
        <p:spPr/>
        <p:txBody>
          <a:bodyPr/>
          <a:lstStyle/>
          <a:p>
            <a:pPr>
              <a:defRPr/>
            </a:pPr>
            <a:r>
              <a:rPr lang="de-DE"/>
              <a:t>WAYMARK - Marketing und Neue Medien</a:t>
            </a:r>
          </a:p>
        </p:txBody>
      </p:sp>
      <p:sp>
        <p:nvSpPr>
          <p:cNvPr id="5" name="Foliennummernplatzhalter 4"/>
          <p:cNvSpPr>
            <a:spLocks noGrp="1"/>
          </p:cNvSpPr>
          <p:nvPr>
            <p:ph type="sldNum" sz="quarter" idx="16"/>
          </p:nvPr>
        </p:nvSpPr>
        <p:spPr/>
        <p:txBody>
          <a:bodyPr/>
          <a:lstStyle/>
          <a:p>
            <a:pPr>
              <a:defRPr/>
            </a:pPr>
            <a:r>
              <a:rPr lang="de-DE" smtClean="0"/>
              <a:t>Folie </a:t>
            </a:r>
            <a:fld id="{B4438C0E-4314-4F89-8EF4-11D3D103E970}" type="slidenum">
              <a:rPr lang="de-DE" smtClean="0"/>
              <a:pPr>
                <a:defRPr/>
              </a:pPr>
              <a:t>30</a:t>
            </a:fld>
            <a:endParaRPr lang="de-DE"/>
          </a:p>
        </p:txBody>
      </p:sp>
      <p:sp>
        <p:nvSpPr>
          <p:cNvPr id="6" name="Rechteck 5"/>
          <p:cNvSpPr/>
          <p:nvPr/>
        </p:nvSpPr>
        <p:spPr>
          <a:xfrm>
            <a:off x="708407" y="2967335"/>
            <a:ext cx="7727180" cy="70788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de-DE" sz="4000" b="1" cap="all" dirty="0">
                <a:ln w="0"/>
                <a:solidFill>
                  <a:srgbClr val="0033CC"/>
                </a:solidFill>
                <a:effectLst>
                  <a:reflection blurRad="12700" stA="50000" endPos="50000" dist="5000" dir="5400000" sy="-100000" rotWithShape="0"/>
                </a:effectLst>
                <a:latin typeface="Arial Black" pitchFamily="34" charset="0"/>
              </a:rPr>
              <a:t>Ende der Präsentation</a:t>
            </a:r>
          </a:p>
        </p:txBody>
      </p:sp>
      <p:sp>
        <p:nvSpPr>
          <p:cNvPr id="35846" name="Textfeld 6"/>
          <p:cNvSpPr txBox="1">
            <a:spLocks noChangeArrowheads="1"/>
          </p:cNvSpPr>
          <p:nvPr/>
        </p:nvSpPr>
        <p:spPr bwMode="auto">
          <a:xfrm>
            <a:off x="2790825" y="2028825"/>
            <a:ext cx="3562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a:t>Vielen Dank für die Aufmerksamkeit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711162D1-B97A-4B56-BD2C-A618B429F21E}" type="slidenum">
              <a:rPr lang="de-DE"/>
              <a:pPr>
                <a:defRPr/>
              </a:pPr>
              <a:t>4</a:t>
            </a:fld>
            <a:endParaRPr lang="de-DE"/>
          </a:p>
        </p:txBody>
      </p:sp>
      <p:pic>
        <p:nvPicPr>
          <p:cNvPr id="10245"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feld 5"/>
          <p:cNvSpPr txBox="1">
            <a:spLocks noChangeArrowheads="1"/>
          </p:cNvSpPr>
          <p:nvPr/>
        </p:nvSpPr>
        <p:spPr bwMode="auto">
          <a:xfrm>
            <a:off x="250825" y="2619375"/>
            <a:ext cx="864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de-DE">
                <a:latin typeface="+mj-lt"/>
                <a:cs typeface="Arial" charset="0"/>
              </a:rPr>
              <a:t>7. Sämtliche datenliefernden und koordinierenden Stellen sind </a:t>
            </a:r>
            <a:r>
              <a:rPr lang="de-DE" smtClean="0">
                <a:latin typeface="+mj-lt"/>
                <a:cs typeface="Arial" charset="0"/>
              </a:rPr>
              <a:t>als organisatorische</a:t>
            </a:r>
            <a:br>
              <a:rPr lang="de-DE" smtClean="0">
                <a:latin typeface="+mj-lt"/>
                <a:cs typeface="Arial" charset="0"/>
              </a:rPr>
            </a:br>
            <a:r>
              <a:rPr lang="de-DE" smtClean="0">
                <a:latin typeface="+mj-lt"/>
                <a:cs typeface="Arial" charset="0"/>
              </a:rPr>
              <a:t>    Einheiten </a:t>
            </a:r>
            <a:r>
              <a:rPr lang="de-DE">
                <a:latin typeface="+mj-lt"/>
                <a:cs typeface="Arial" charset="0"/>
              </a:rPr>
              <a:t>zu erfassen </a:t>
            </a:r>
          </a:p>
        </p:txBody>
      </p:sp>
      <p:sp>
        <p:nvSpPr>
          <p:cNvPr id="10247" name="Textfeld 7"/>
          <p:cNvSpPr txBox="1">
            <a:spLocks noChangeArrowheads="1"/>
          </p:cNvSpPr>
          <p:nvPr/>
        </p:nvSpPr>
        <p:spPr bwMode="auto">
          <a:xfrm>
            <a:off x="250825" y="1500188"/>
            <a:ext cx="864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de-DE">
                <a:latin typeface="+mj-lt"/>
                <a:cs typeface="Arial" charset="0"/>
              </a:rPr>
              <a:t>6. Errichtung einer zentralen Datenhaltung mit </a:t>
            </a:r>
            <a:r>
              <a:rPr lang="de-DE" smtClean="0">
                <a:latin typeface="+mj-lt"/>
                <a:cs typeface="Arial" charset="0"/>
              </a:rPr>
              <a:t>kontrollierten Zugangsmöglichkeiten der</a:t>
            </a:r>
            <a:br>
              <a:rPr lang="de-DE" smtClean="0">
                <a:latin typeface="+mj-lt"/>
                <a:cs typeface="Arial" charset="0"/>
              </a:rPr>
            </a:br>
            <a:r>
              <a:rPr lang="de-DE" smtClean="0">
                <a:latin typeface="+mj-lt"/>
                <a:cs typeface="Arial" charset="0"/>
              </a:rPr>
              <a:t>    erfassenden </a:t>
            </a:r>
            <a:r>
              <a:rPr lang="de-DE">
                <a:latin typeface="+mj-lt"/>
                <a:cs typeface="Arial" charset="0"/>
              </a:rPr>
              <a:t>Stellen per Internet</a:t>
            </a:r>
          </a:p>
        </p:txBody>
      </p:sp>
      <p:sp>
        <p:nvSpPr>
          <p:cNvPr id="10248" name="Textfeld 9"/>
          <p:cNvSpPr txBox="1">
            <a:spLocks noChangeArrowheads="1"/>
          </p:cNvSpPr>
          <p:nvPr/>
        </p:nvSpPr>
        <p:spPr bwMode="auto">
          <a:xfrm>
            <a:off x="250825" y="3738563"/>
            <a:ext cx="864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de-DE">
                <a:latin typeface="+mj-lt"/>
                <a:cs typeface="Arial" charset="0"/>
              </a:rPr>
              <a:t>8. Datenliefernde Stellen: eigentliche Datenerfassung (OV)durch </a:t>
            </a:r>
            <a:r>
              <a:rPr lang="de-DE" smtClean="0">
                <a:latin typeface="+mj-lt"/>
                <a:cs typeface="Arial" charset="0"/>
              </a:rPr>
              <a:t>übergeordnete Stellen</a:t>
            </a:r>
            <a:br>
              <a:rPr lang="de-DE" smtClean="0">
                <a:latin typeface="+mj-lt"/>
                <a:cs typeface="Arial" charset="0"/>
              </a:rPr>
            </a:br>
            <a:r>
              <a:rPr lang="de-DE" smtClean="0">
                <a:latin typeface="+mj-lt"/>
                <a:cs typeface="Arial" charset="0"/>
              </a:rPr>
              <a:t>    autorisierte </a:t>
            </a:r>
            <a:r>
              <a:rPr lang="de-DE">
                <a:latin typeface="+mj-lt"/>
                <a:cs typeface="Arial" charset="0"/>
              </a:rPr>
              <a:t>Einheiten der unteren Hierarchieebenen</a:t>
            </a:r>
          </a:p>
        </p:txBody>
      </p:sp>
      <p:sp>
        <p:nvSpPr>
          <p:cNvPr id="10249" name="Textfeld 10"/>
          <p:cNvSpPr txBox="1">
            <a:spLocks noChangeArrowheads="1"/>
          </p:cNvSpPr>
          <p:nvPr/>
        </p:nvSpPr>
        <p:spPr bwMode="auto">
          <a:xfrm>
            <a:off x="250825" y="4857750"/>
            <a:ext cx="864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de-DE">
                <a:latin typeface="+mj-lt"/>
                <a:cs typeface="Arial" charset="0"/>
              </a:rPr>
              <a:t>9. Koordinierende Stellen: verantwortlich für die Durchführung und Qualität der</a:t>
            </a:r>
            <a:br>
              <a:rPr lang="de-DE">
                <a:latin typeface="+mj-lt"/>
                <a:cs typeface="Arial" charset="0"/>
              </a:rPr>
            </a:br>
            <a:r>
              <a:rPr lang="de-DE">
                <a:latin typeface="+mj-lt"/>
                <a:cs typeface="Arial" charset="0"/>
              </a:rPr>
              <a:t>    Erfassung und sind ab Ortsverein angesiedelt</a:t>
            </a:r>
          </a:p>
        </p:txBody>
      </p:sp>
      <p:sp>
        <p:nvSpPr>
          <p:cNvPr id="10250" name="Titel 1"/>
          <p:cNvSpPr>
            <a:spLocks noGrp="1"/>
          </p:cNvSpPr>
          <p:nvPr>
            <p:ph type="title"/>
          </p:nvPr>
        </p:nvSpPr>
        <p:spPr>
          <a:xfrm>
            <a:off x="250825" y="0"/>
            <a:ext cx="7138988" cy="417513"/>
          </a:xfrm>
        </p:spPr>
        <p:txBody>
          <a:bodyPr/>
          <a:lstStyle/>
          <a:p>
            <a:pPr algn="l" eaLnBrk="1" hangingPunct="1"/>
            <a:r>
              <a:rPr lang="de-DE" sz="1600" b="1" u="sng" smtClean="0">
                <a:solidFill>
                  <a:srgbClr val="0070C0"/>
                </a:solidFill>
                <a:latin typeface="Arial" charset="0"/>
                <a:cs typeface="Arial" charset="0"/>
              </a:rPr>
              <a:t>Vorgaben aus dem Vertrag zwischen dem BLE und ZDRK</a:t>
            </a:r>
            <a:endParaRPr lang="de-DE" sz="1600" b="1" u="sng"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linds(horizontal)">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blinds(horizontal)">
                                      <p:cBhvr>
                                        <p:cTn id="17" dur="500"/>
                                        <p:tgtEl>
                                          <p:spTgt spid="102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9"/>
                                        </p:tgtEl>
                                        <p:attrNameLst>
                                          <p:attrName>style.visibility</p:attrName>
                                        </p:attrNameLst>
                                      </p:cBhvr>
                                      <p:to>
                                        <p:strVal val="visible"/>
                                      </p:to>
                                    </p:set>
                                    <p:animEffect transition="in" filter="blinds(horizontal)">
                                      <p:cBhvr>
                                        <p:cTn id="22"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P spid="10248" grpId="0"/>
      <p:bldP spid="102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DC064252-2AC5-4A3E-961B-B3E1E2E92843}" type="slidenum">
              <a:rPr lang="de-DE"/>
              <a:pPr>
                <a:defRPr/>
              </a:pPr>
              <a:t>5</a:t>
            </a:fld>
            <a:endParaRPr lang="de-DE"/>
          </a:p>
        </p:txBody>
      </p:sp>
      <p:pic>
        <p:nvPicPr>
          <p:cNvPr id="11269"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ieren 25"/>
          <p:cNvGrpSpPr>
            <a:grpSpLocks/>
          </p:cNvGrpSpPr>
          <p:nvPr/>
        </p:nvGrpSpPr>
        <p:grpSpPr bwMode="auto">
          <a:xfrm>
            <a:off x="1060450" y="4108450"/>
            <a:ext cx="6864350" cy="1579563"/>
            <a:chOff x="1060450" y="4108450"/>
            <a:chExt cx="6864350" cy="1579563"/>
          </a:xfrm>
          <a:solidFill>
            <a:srgbClr val="002060"/>
          </a:solidFill>
        </p:grpSpPr>
        <p:sp>
          <p:nvSpPr>
            <p:cNvPr id="12" name="Freeform 2"/>
            <p:cNvSpPr>
              <a:spLocks/>
            </p:cNvSpPr>
            <p:nvPr/>
          </p:nvSpPr>
          <p:spPr bwMode="blackWhite">
            <a:xfrm>
              <a:off x="6577013" y="4108450"/>
              <a:ext cx="1347787" cy="1579563"/>
            </a:xfrm>
            <a:custGeom>
              <a:avLst/>
              <a:gdLst>
                <a:gd name="T0" fmla="*/ 498 w 979"/>
                <a:gd name="T1" fmla="*/ 1145 h 1146"/>
                <a:gd name="T2" fmla="*/ 0 w 979"/>
                <a:gd name="T3" fmla="*/ 401 h 1146"/>
                <a:gd name="T4" fmla="*/ 366 w 979"/>
                <a:gd name="T5" fmla="*/ 0 h 1146"/>
                <a:gd name="T6" fmla="*/ 978 w 979"/>
                <a:gd name="T7" fmla="*/ 631 h 1146"/>
                <a:gd name="T8" fmla="*/ 498 w 979"/>
                <a:gd name="T9" fmla="*/ 1145 h 1146"/>
                <a:gd name="T10" fmla="*/ 0 60000 65536"/>
                <a:gd name="T11" fmla="*/ 0 60000 65536"/>
                <a:gd name="T12" fmla="*/ 0 60000 65536"/>
                <a:gd name="T13" fmla="*/ 0 60000 65536"/>
                <a:gd name="T14" fmla="*/ 0 60000 65536"/>
                <a:gd name="T15" fmla="*/ 0 w 979"/>
                <a:gd name="T16" fmla="*/ 0 h 1146"/>
                <a:gd name="T17" fmla="*/ 979 w 979"/>
                <a:gd name="T18" fmla="*/ 1146 h 1146"/>
              </a:gdLst>
              <a:ahLst/>
              <a:cxnLst>
                <a:cxn ang="T10">
                  <a:pos x="T0" y="T1"/>
                </a:cxn>
                <a:cxn ang="T11">
                  <a:pos x="T2" y="T3"/>
                </a:cxn>
                <a:cxn ang="T12">
                  <a:pos x="T4" y="T5"/>
                </a:cxn>
                <a:cxn ang="T13">
                  <a:pos x="T6" y="T7"/>
                </a:cxn>
                <a:cxn ang="T14">
                  <a:pos x="T8" y="T9"/>
                </a:cxn>
              </a:cxnLst>
              <a:rect l="T15" t="T16" r="T17" b="T18"/>
              <a:pathLst>
                <a:path w="979" h="1146">
                  <a:moveTo>
                    <a:pt x="498" y="1145"/>
                  </a:moveTo>
                  <a:lnTo>
                    <a:pt x="0" y="401"/>
                  </a:lnTo>
                  <a:lnTo>
                    <a:pt x="366" y="0"/>
                  </a:lnTo>
                  <a:lnTo>
                    <a:pt x="978" y="631"/>
                  </a:lnTo>
                  <a:lnTo>
                    <a:pt x="498" y="1145"/>
                  </a:lnTo>
                </a:path>
              </a:pathLst>
            </a:custGeom>
            <a:solidFill>
              <a:srgbClr val="FFC000"/>
            </a:solid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13" name="Freeform 3"/>
            <p:cNvSpPr>
              <a:spLocks/>
            </p:cNvSpPr>
            <p:nvPr/>
          </p:nvSpPr>
          <p:spPr bwMode="blackWhite">
            <a:xfrm>
              <a:off x="1743075" y="4108450"/>
              <a:ext cx="5338763" cy="558800"/>
            </a:xfrm>
            <a:custGeom>
              <a:avLst/>
              <a:gdLst>
                <a:gd name="T0" fmla="*/ 0 w 3876"/>
                <a:gd name="T1" fmla="*/ 404 h 405"/>
                <a:gd name="T2" fmla="*/ 3510 w 3876"/>
                <a:gd name="T3" fmla="*/ 404 h 405"/>
                <a:gd name="T4" fmla="*/ 3875 w 3876"/>
                <a:gd name="T5" fmla="*/ 0 h 405"/>
                <a:gd name="T6" fmla="*/ 692 w 3876"/>
                <a:gd name="T7" fmla="*/ 2 h 405"/>
                <a:gd name="T8" fmla="*/ 0 w 3876"/>
                <a:gd name="T9" fmla="*/ 404 h 405"/>
                <a:gd name="T10" fmla="*/ 0 60000 65536"/>
                <a:gd name="T11" fmla="*/ 0 60000 65536"/>
                <a:gd name="T12" fmla="*/ 0 60000 65536"/>
                <a:gd name="T13" fmla="*/ 0 60000 65536"/>
                <a:gd name="T14" fmla="*/ 0 60000 65536"/>
                <a:gd name="T15" fmla="*/ 0 w 3876"/>
                <a:gd name="T16" fmla="*/ 0 h 405"/>
                <a:gd name="T17" fmla="*/ 3876 w 3876"/>
                <a:gd name="T18" fmla="*/ 405 h 405"/>
              </a:gdLst>
              <a:ahLst/>
              <a:cxnLst>
                <a:cxn ang="T10">
                  <a:pos x="T0" y="T1"/>
                </a:cxn>
                <a:cxn ang="T11">
                  <a:pos x="T2" y="T3"/>
                </a:cxn>
                <a:cxn ang="T12">
                  <a:pos x="T4" y="T5"/>
                </a:cxn>
                <a:cxn ang="T13">
                  <a:pos x="T6" y="T7"/>
                </a:cxn>
                <a:cxn ang="T14">
                  <a:pos x="T8" y="T9"/>
                </a:cxn>
              </a:cxnLst>
              <a:rect l="T15" t="T16" r="T17" b="T18"/>
              <a:pathLst>
                <a:path w="3876" h="405">
                  <a:moveTo>
                    <a:pt x="0" y="404"/>
                  </a:moveTo>
                  <a:lnTo>
                    <a:pt x="3510" y="404"/>
                  </a:lnTo>
                  <a:lnTo>
                    <a:pt x="3875" y="0"/>
                  </a:lnTo>
                  <a:lnTo>
                    <a:pt x="692" y="2"/>
                  </a:lnTo>
                  <a:lnTo>
                    <a:pt x="0" y="404"/>
                  </a:lnTo>
                </a:path>
              </a:pathLst>
            </a:custGeom>
            <a:grp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14" name="Freeform 4"/>
            <p:cNvSpPr>
              <a:spLocks/>
            </p:cNvSpPr>
            <p:nvPr/>
          </p:nvSpPr>
          <p:spPr bwMode="blackWhite">
            <a:xfrm>
              <a:off x="1060450" y="4662488"/>
              <a:ext cx="6203950" cy="1025525"/>
            </a:xfrm>
            <a:custGeom>
              <a:avLst/>
              <a:gdLst>
                <a:gd name="T0" fmla="*/ 0 w 4504"/>
                <a:gd name="T1" fmla="*/ 743 h 744"/>
                <a:gd name="T2" fmla="*/ 4503 w 4504"/>
                <a:gd name="T3" fmla="*/ 743 h 744"/>
                <a:gd name="T4" fmla="*/ 4003 w 4504"/>
                <a:gd name="T5" fmla="*/ 0 h 744"/>
                <a:gd name="T6" fmla="*/ 494 w 4504"/>
                <a:gd name="T7" fmla="*/ 0 h 744"/>
                <a:gd name="T8" fmla="*/ 0 w 4504"/>
                <a:gd name="T9" fmla="*/ 743 h 744"/>
                <a:gd name="T10" fmla="*/ 0 60000 65536"/>
                <a:gd name="T11" fmla="*/ 0 60000 65536"/>
                <a:gd name="T12" fmla="*/ 0 60000 65536"/>
                <a:gd name="T13" fmla="*/ 0 60000 65536"/>
                <a:gd name="T14" fmla="*/ 0 60000 65536"/>
                <a:gd name="T15" fmla="*/ 0 w 4504"/>
                <a:gd name="T16" fmla="*/ 0 h 744"/>
                <a:gd name="T17" fmla="*/ 4504 w 4504"/>
                <a:gd name="T18" fmla="*/ 744 h 744"/>
              </a:gdLst>
              <a:ahLst/>
              <a:cxnLst>
                <a:cxn ang="T10">
                  <a:pos x="T0" y="T1"/>
                </a:cxn>
                <a:cxn ang="T11">
                  <a:pos x="T2" y="T3"/>
                </a:cxn>
                <a:cxn ang="T12">
                  <a:pos x="T4" y="T5"/>
                </a:cxn>
                <a:cxn ang="T13">
                  <a:pos x="T6" y="T7"/>
                </a:cxn>
                <a:cxn ang="T14">
                  <a:pos x="T8" y="T9"/>
                </a:cxn>
              </a:cxnLst>
              <a:rect l="T15" t="T16" r="T17" b="T18"/>
              <a:pathLst>
                <a:path w="4504" h="744">
                  <a:moveTo>
                    <a:pt x="0" y="743"/>
                  </a:moveTo>
                  <a:lnTo>
                    <a:pt x="4503" y="743"/>
                  </a:lnTo>
                  <a:lnTo>
                    <a:pt x="4003" y="0"/>
                  </a:lnTo>
                  <a:lnTo>
                    <a:pt x="494" y="0"/>
                  </a:lnTo>
                  <a:lnTo>
                    <a:pt x="0" y="743"/>
                  </a:lnTo>
                </a:path>
              </a:pathLst>
            </a:custGeom>
            <a:grp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19" name="Rectangle 13"/>
            <p:cNvSpPr>
              <a:spLocks noChangeArrowheads="1"/>
            </p:cNvSpPr>
            <p:nvPr/>
          </p:nvSpPr>
          <p:spPr bwMode="black">
            <a:xfrm>
              <a:off x="1776413" y="5084763"/>
              <a:ext cx="4770437" cy="244475"/>
            </a:xfrm>
            <a:prstGeom prst="rect">
              <a:avLst/>
            </a:prstGeom>
            <a:grpFill/>
            <a:ln w="9525">
              <a:noFill/>
              <a:miter lim="800000"/>
              <a:headEnd/>
              <a:tailEnd/>
            </a:ln>
            <a:effectLst/>
          </p:spPr>
          <p:txBody>
            <a:bodyPr lIns="0" tIns="0" rIns="0" bIns="0" anchor="ctr" anchorCtr="1"/>
            <a:lstStyle/>
            <a:p>
              <a:pPr defTabSz="762000" eaLnBrk="0" fontAlgn="auto" hangingPunct="0">
                <a:spcBef>
                  <a:spcPts val="0"/>
                </a:spcBef>
                <a:spcAft>
                  <a:spcPts val="0"/>
                </a:spcAft>
                <a:defRPr/>
              </a:pPr>
              <a:r>
                <a:rPr lang="en-US" altLang="zh-CN" sz="1600" dirty="0">
                  <a:solidFill>
                    <a:schemeClr val="bg1">
                      <a:lumMod val="75000"/>
                    </a:schemeClr>
                  </a:solidFill>
                  <a:latin typeface="Arial" pitchFamily="34" charset="0"/>
                  <a:cs typeface="Arial" pitchFamily="34" charset="0"/>
                </a:rPr>
                <a:t>Ortsvereine als datenliefernde Stellen</a:t>
              </a:r>
            </a:p>
          </p:txBody>
        </p:sp>
      </p:grpSp>
      <p:grpSp>
        <p:nvGrpSpPr>
          <p:cNvPr id="20" name="Gruppieren 26"/>
          <p:cNvGrpSpPr>
            <a:grpSpLocks/>
          </p:cNvGrpSpPr>
          <p:nvPr/>
        </p:nvGrpSpPr>
        <p:grpSpPr bwMode="auto">
          <a:xfrm>
            <a:off x="1855788" y="3133725"/>
            <a:ext cx="5095875" cy="1370013"/>
            <a:chOff x="1855788" y="3133725"/>
            <a:chExt cx="5095875" cy="1370013"/>
          </a:xfrm>
          <a:solidFill>
            <a:srgbClr val="002060"/>
          </a:solidFill>
        </p:grpSpPr>
        <p:sp>
          <p:nvSpPr>
            <p:cNvPr id="21" name="Freeform 5"/>
            <p:cNvSpPr>
              <a:spLocks/>
            </p:cNvSpPr>
            <p:nvPr/>
          </p:nvSpPr>
          <p:spPr bwMode="blackWhite">
            <a:xfrm>
              <a:off x="5775325" y="3133725"/>
              <a:ext cx="1176338" cy="1368425"/>
            </a:xfrm>
            <a:custGeom>
              <a:avLst/>
              <a:gdLst>
                <a:gd name="T0" fmla="*/ 0 w 854"/>
                <a:gd name="T1" fmla="*/ 269 h 993"/>
                <a:gd name="T2" fmla="*/ 505 w 854"/>
                <a:gd name="T3" fmla="*/ 992 h 993"/>
                <a:gd name="T4" fmla="*/ 853 w 854"/>
                <a:gd name="T5" fmla="*/ 621 h 993"/>
                <a:gd name="T6" fmla="*/ 245 w 854"/>
                <a:gd name="T7" fmla="*/ 0 h 993"/>
                <a:gd name="T8" fmla="*/ 0 w 854"/>
                <a:gd name="T9" fmla="*/ 269 h 993"/>
                <a:gd name="T10" fmla="*/ 0 60000 65536"/>
                <a:gd name="T11" fmla="*/ 0 60000 65536"/>
                <a:gd name="T12" fmla="*/ 0 60000 65536"/>
                <a:gd name="T13" fmla="*/ 0 60000 65536"/>
                <a:gd name="T14" fmla="*/ 0 60000 65536"/>
                <a:gd name="T15" fmla="*/ 0 w 854"/>
                <a:gd name="T16" fmla="*/ 0 h 993"/>
                <a:gd name="T17" fmla="*/ 854 w 854"/>
                <a:gd name="T18" fmla="*/ 993 h 993"/>
              </a:gdLst>
              <a:ahLst/>
              <a:cxnLst>
                <a:cxn ang="T10">
                  <a:pos x="T0" y="T1"/>
                </a:cxn>
                <a:cxn ang="T11">
                  <a:pos x="T2" y="T3"/>
                </a:cxn>
                <a:cxn ang="T12">
                  <a:pos x="T4" y="T5"/>
                </a:cxn>
                <a:cxn ang="T13">
                  <a:pos x="T6" y="T7"/>
                </a:cxn>
                <a:cxn ang="T14">
                  <a:pos x="T8" y="T9"/>
                </a:cxn>
              </a:cxnLst>
              <a:rect l="T15" t="T16" r="T17" b="T18"/>
              <a:pathLst>
                <a:path w="854" h="993">
                  <a:moveTo>
                    <a:pt x="0" y="269"/>
                  </a:moveTo>
                  <a:lnTo>
                    <a:pt x="505" y="992"/>
                  </a:lnTo>
                  <a:lnTo>
                    <a:pt x="853" y="621"/>
                  </a:lnTo>
                  <a:lnTo>
                    <a:pt x="245" y="0"/>
                  </a:lnTo>
                  <a:lnTo>
                    <a:pt x="0" y="269"/>
                  </a:lnTo>
                </a:path>
              </a:pathLst>
            </a:custGeom>
            <a:solidFill>
              <a:srgbClr val="FFC000"/>
            </a:solid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22" name="Freeform 6"/>
            <p:cNvSpPr>
              <a:spLocks/>
            </p:cNvSpPr>
            <p:nvPr/>
          </p:nvSpPr>
          <p:spPr bwMode="blackWhite">
            <a:xfrm>
              <a:off x="2546350" y="3133725"/>
              <a:ext cx="3565525" cy="371475"/>
            </a:xfrm>
            <a:custGeom>
              <a:avLst/>
              <a:gdLst>
                <a:gd name="T0" fmla="*/ 0 w 2589"/>
                <a:gd name="T1" fmla="*/ 268 h 269"/>
                <a:gd name="T2" fmla="*/ 2342 w 2589"/>
                <a:gd name="T3" fmla="*/ 268 h 269"/>
                <a:gd name="T4" fmla="*/ 2588 w 2589"/>
                <a:gd name="T5" fmla="*/ 0 h 269"/>
                <a:gd name="T6" fmla="*/ 653 w 2589"/>
                <a:gd name="T7" fmla="*/ 0 h 269"/>
                <a:gd name="T8" fmla="*/ 0 w 2589"/>
                <a:gd name="T9" fmla="*/ 268 h 269"/>
                <a:gd name="T10" fmla="*/ 0 60000 65536"/>
                <a:gd name="T11" fmla="*/ 0 60000 65536"/>
                <a:gd name="T12" fmla="*/ 0 60000 65536"/>
                <a:gd name="T13" fmla="*/ 0 60000 65536"/>
                <a:gd name="T14" fmla="*/ 0 60000 65536"/>
                <a:gd name="T15" fmla="*/ 0 w 2589"/>
                <a:gd name="T16" fmla="*/ 0 h 269"/>
                <a:gd name="T17" fmla="*/ 2589 w 2589"/>
                <a:gd name="T18" fmla="*/ 269 h 269"/>
              </a:gdLst>
              <a:ahLst/>
              <a:cxnLst>
                <a:cxn ang="T10">
                  <a:pos x="T0" y="T1"/>
                </a:cxn>
                <a:cxn ang="T11">
                  <a:pos x="T2" y="T3"/>
                </a:cxn>
                <a:cxn ang="T12">
                  <a:pos x="T4" y="T5"/>
                </a:cxn>
                <a:cxn ang="T13">
                  <a:pos x="T6" y="T7"/>
                </a:cxn>
                <a:cxn ang="T14">
                  <a:pos x="T8" y="T9"/>
                </a:cxn>
              </a:cxnLst>
              <a:rect l="T15" t="T16" r="T17" b="T18"/>
              <a:pathLst>
                <a:path w="2589" h="269">
                  <a:moveTo>
                    <a:pt x="0" y="268"/>
                  </a:moveTo>
                  <a:lnTo>
                    <a:pt x="2342" y="268"/>
                  </a:lnTo>
                  <a:lnTo>
                    <a:pt x="2588" y="0"/>
                  </a:lnTo>
                  <a:lnTo>
                    <a:pt x="653" y="0"/>
                  </a:lnTo>
                  <a:lnTo>
                    <a:pt x="0" y="268"/>
                  </a:lnTo>
                </a:path>
              </a:pathLst>
            </a:custGeom>
            <a:grp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23" name="Freeform 7"/>
            <p:cNvSpPr>
              <a:spLocks/>
            </p:cNvSpPr>
            <p:nvPr/>
          </p:nvSpPr>
          <p:spPr bwMode="blackWhite">
            <a:xfrm>
              <a:off x="1855788" y="3503613"/>
              <a:ext cx="4619625" cy="1000125"/>
            </a:xfrm>
            <a:custGeom>
              <a:avLst/>
              <a:gdLst>
                <a:gd name="T0" fmla="*/ 0 w 3354"/>
                <a:gd name="T1" fmla="*/ 725 h 726"/>
                <a:gd name="T2" fmla="*/ 3353 w 3354"/>
                <a:gd name="T3" fmla="*/ 725 h 726"/>
                <a:gd name="T4" fmla="*/ 2844 w 3354"/>
                <a:gd name="T5" fmla="*/ 0 h 726"/>
                <a:gd name="T6" fmla="*/ 499 w 3354"/>
                <a:gd name="T7" fmla="*/ 0 h 726"/>
                <a:gd name="T8" fmla="*/ 0 w 3354"/>
                <a:gd name="T9" fmla="*/ 725 h 726"/>
                <a:gd name="T10" fmla="*/ 0 60000 65536"/>
                <a:gd name="T11" fmla="*/ 0 60000 65536"/>
                <a:gd name="T12" fmla="*/ 0 60000 65536"/>
                <a:gd name="T13" fmla="*/ 0 60000 65536"/>
                <a:gd name="T14" fmla="*/ 0 60000 65536"/>
                <a:gd name="T15" fmla="*/ 0 w 3354"/>
                <a:gd name="T16" fmla="*/ 0 h 726"/>
                <a:gd name="T17" fmla="*/ 3354 w 3354"/>
                <a:gd name="T18" fmla="*/ 726 h 726"/>
              </a:gdLst>
              <a:ahLst/>
              <a:cxnLst>
                <a:cxn ang="T10">
                  <a:pos x="T0" y="T1"/>
                </a:cxn>
                <a:cxn ang="T11">
                  <a:pos x="T2" y="T3"/>
                </a:cxn>
                <a:cxn ang="T12">
                  <a:pos x="T4" y="T5"/>
                </a:cxn>
                <a:cxn ang="T13">
                  <a:pos x="T6" y="T7"/>
                </a:cxn>
                <a:cxn ang="T14">
                  <a:pos x="T8" y="T9"/>
                </a:cxn>
              </a:cxnLst>
              <a:rect l="T15" t="T16" r="T17" b="T18"/>
              <a:pathLst>
                <a:path w="3354" h="726">
                  <a:moveTo>
                    <a:pt x="0" y="725"/>
                  </a:moveTo>
                  <a:lnTo>
                    <a:pt x="3353" y="725"/>
                  </a:lnTo>
                  <a:lnTo>
                    <a:pt x="2844" y="0"/>
                  </a:lnTo>
                  <a:lnTo>
                    <a:pt x="499" y="0"/>
                  </a:lnTo>
                  <a:lnTo>
                    <a:pt x="0" y="725"/>
                  </a:lnTo>
                </a:path>
              </a:pathLst>
            </a:custGeom>
            <a:grp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24" name="Rectangle 16"/>
            <p:cNvSpPr>
              <a:spLocks noChangeArrowheads="1"/>
            </p:cNvSpPr>
            <p:nvPr/>
          </p:nvSpPr>
          <p:spPr bwMode="black">
            <a:xfrm>
              <a:off x="2514600" y="3894138"/>
              <a:ext cx="3294063" cy="244475"/>
            </a:xfrm>
            <a:prstGeom prst="rect">
              <a:avLst/>
            </a:prstGeom>
            <a:grpFill/>
            <a:ln w="9525">
              <a:noFill/>
              <a:miter lim="800000"/>
              <a:headEnd/>
              <a:tailEnd/>
            </a:ln>
            <a:effectLst/>
          </p:spPr>
          <p:txBody>
            <a:bodyPr lIns="0" tIns="0" rIns="0" bIns="0" anchor="ctr" anchorCtr="1"/>
            <a:lstStyle/>
            <a:p>
              <a:pPr algn="ctr" defTabSz="762000" eaLnBrk="0" fontAlgn="auto" hangingPunct="0">
                <a:spcBef>
                  <a:spcPts val="0"/>
                </a:spcBef>
                <a:spcAft>
                  <a:spcPts val="0"/>
                </a:spcAft>
                <a:defRPr/>
              </a:pPr>
              <a:r>
                <a:rPr lang="en-US" altLang="zh-CN" sz="1600" dirty="0">
                  <a:solidFill>
                    <a:schemeClr val="bg1">
                      <a:lumMod val="75000"/>
                    </a:schemeClr>
                  </a:solidFill>
                  <a:latin typeface="Arial" pitchFamily="34" charset="0"/>
                  <a:cs typeface="Arial" pitchFamily="34" charset="0"/>
                </a:rPr>
                <a:t>Kreisverbände als erste koordinierende Stelle</a:t>
              </a:r>
            </a:p>
          </p:txBody>
        </p:sp>
      </p:grpSp>
      <p:grpSp>
        <p:nvGrpSpPr>
          <p:cNvPr id="25" name="Gruppieren 27"/>
          <p:cNvGrpSpPr>
            <a:grpSpLocks/>
          </p:cNvGrpSpPr>
          <p:nvPr/>
        </p:nvGrpSpPr>
        <p:grpSpPr bwMode="auto">
          <a:xfrm>
            <a:off x="2660650" y="2136775"/>
            <a:ext cx="3298825" cy="1200150"/>
            <a:chOff x="2660650" y="2136775"/>
            <a:chExt cx="3298825" cy="1200150"/>
          </a:xfrm>
          <a:solidFill>
            <a:srgbClr val="002060"/>
          </a:solidFill>
        </p:grpSpPr>
        <p:sp>
          <p:nvSpPr>
            <p:cNvPr id="26" name="Freeform 8"/>
            <p:cNvSpPr>
              <a:spLocks/>
            </p:cNvSpPr>
            <p:nvPr/>
          </p:nvSpPr>
          <p:spPr bwMode="blackWhite">
            <a:xfrm>
              <a:off x="3360738" y="2136775"/>
              <a:ext cx="1782762" cy="180975"/>
            </a:xfrm>
            <a:custGeom>
              <a:avLst/>
              <a:gdLst>
                <a:gd name="T0" fmla="*/ 0 w 1295"/>
                <a:gd name="T1" fmla="*/ 130 h 131"/>
                <a:gd name="T2" fmla="*/ 1166 w 1295"/>
                <a:gd name="T3" fmla="*/ 130 h 131"/>
                <a:gd name="T4" fmla="*/ 1294 w 1295"/>
                <a:gd name="T5" fmla="*/ 0 h 131"/>
                <a:gd name="T6" fmla="*/ 403 w 1295"/>
                <a:gd name="T7" fmla="*/ 0 h 131"/>
                <a:gd name="T8" fmla="*/ 0 w 1295"/>
                <a:gd name="T9" fmla="*/ 130 h 131"/>
                <a:gd name="T10" fmla="*/ 0 60000 65536"/>
                <a:gd name="T11" fmla="*/ 0 60000 65536"/>
                <a:gd name="T12" fmla="*/ 0 60000 65536"/>
                <a:gd name="T13" fmla="*/ 0 60000 65536"/>
                <a:gd name="T14" fmla="*/ 0 60000 65536"/>
                <a:gd name="T15" fmla="*/ 0 w 1295"/>
                <a:gd name="T16" fmla="*/ 0 h 131"/>
                <a:gd name="T17" fmla="*/ 1295 w 1295"/>
                <a:gd name="T18" fmla="*/ 131 h 131"/>
              </a:gdLst>
              <a:ahLst/>
              <a:cxnLst>
                <a:cxn ang="T10">
                  <a:pos x="T0" y="T1"/>
                </a:cxn>
                <a:cxn ang="T11">
                  <a:pos x="T2" y="T3"/>
                </a:cxn>
                <a:cxn ang="T12">
                  <a:pos x="T4" y="T5"/>
                </a:cxn>
                <a:cxn ang="T13">
                  <a:pos x="T6" y="T7"/>
                </a:cxn>
                <a:cxn ang="T14">
                  <a:pos x="T8" y="T9"/>
                </a:cxn>
              </a:cxnLst>
              <a:rect l="T15" t="T16" r="T17" b="T18"/>
              <a:pathLst>
                <a:path w="1295" h="131">
                  <a:moveTo>
                    <a:pt x="0" y="130"/>
                  </a:moveTo>
                  <a:lnTo>
                    <a:pt x="1166" y="130"/>
                  </a:lnTo>
                  <a:lnTo>
                    <a:pt x="1294" y="0"/>
                  </a:lnTo>
                  <a:lnTo>
                    <a:pt x="403" y="0"/>
                  </a:lnTo>
                  <a:lnTo>
                    <a:pt x="0" y="130"/>
                  </a:lnTo>
                </a:path>
              </a:pathLst>
            </a:custGeom>
            <a:grp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27" name="Freeform 9"/>
            <p:cNvSpPr>
              <a:spLocks/>
            </p:cNvSpPr>
            <p:nvPr/>
          </p:nvSpPr>
          <p:spPr bwMode="blackWhite">
            <a:xfrm>
              <a:off x="4946650" y="2138363"/>
              <a:ext cx="1012825" cy="1198562"/>
            </a:xfrm>
            <a:custGeom>
              <a:avLst/>
              <a:gdLst>
                <a:gd name="T0" fmla="*/ 502 w 735"/>
                <a:gd name="T1" fmla="*/ 869 h 870"/>
                <a:gd name="T2" fmla="*/ 734 w 735"/>
                <a:gd name="T3" fmla="*/ 619 h 870"/>
                <a:gd name="T4" fmla="*/ 126 w 735"/>
                <a:gd name="T5" fmla="*/ 0 h 870"/>
                <a:gd name="T6" fmla="*/ 0 w 735"/>
                <a:gd name="T7" fmla="*/ 130 h 870"/>
                <a:gd name="T8" fmla="*/ 502 w 735"/>
                <a:gd name="T9" fmla="*/ 869 h 870"/>
                <a:gd name="T10" fmla="*/ 0 60000 65536"/>
                <a:gd name="T11" fmla="*/ 0 60000 65536"/>
                <a:gd name="T12" fmla="*/ 0 60000 65536"/>
                <a:gd name="T13" fmla="*/ 0 60000 65536"/>
                <a:gd name="T14" fmla="*/ 0 60000 65536"/>
                <a:gd name="T15" fmla="*/ 0 w 735"/>
                <a:gd name="T16" fmla="*/ 0 h 870"/>
                <a:gd name="T17" fmla="*/ 735 w 735"/>
                <a:gd name="T18" fmla="*/ 870 h 870"/>
              </a:gdLst>
              <a:ahLst/>
              <a:cxnLst>
                <a:cxn ang="T10">
                  <a:pos x="T0" y="T1"/>
                </a:cxn>
                <a:cxn ang="T11">
                  <a:pos x="T2" y="T3"/>
                </a:cxn>
                <a:cxn ang="T12">
                  <a:pos x="T4" y="T5"/>
                </a:cxn>
                <a:cxn ang="T13">
                  <a:pos x="T6" y="T7"/>
                </a:cxn>
                <a:cxn ang="T14">
                  <a:pos x="T8" y="T9"/>
                </a:cxn>
              </a:cxnLst>
              <a:rect l="T15" t="T16" r="T17" b="T18"/>
              <a:pathLst>
                <a:path w="735" h="870">
                  <a:moveTo>
                    <a:pt x="502" y="869"/>
                  </a:moveTo>
                  <a:lnTo>
                    <a:pt x="734" y="619"/>
                  </a:lnTo>
                  <a:lnTo>
                    <a:pt x="126" y="0"/>
                  </a:lnTo>
                  <a:lnTo>
                    <a:pt x="0" y="130"/>
                  </a:lnTo>
                  <a:lnTo>
                    <a:pt x="502" y="869"/>
                  </a:lnTo>
                </a:path>
              </a:pathLst>
            </a:custGeom>
            <a:solidFill>
              <a:srgbClr val="FFC000"/>
            </a:solid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28" name="Freeform 10"/>
            <p:cNvSpPr>
              <a:spLocks/>
            </p:cNvSpPr>
            <p:nvPr/>
          </p:nvSpPr>
          <p:spPr bwMode="blackWhite">
            <a:xfrm>
              <a:off x="2660650" y="2316163"/>
              <a:ext cx="3001963" cy="1020762"/>
            </a:xfrm>
            <a:custGeom>
              <a:avLst/>
              <a:gdLst>
                <a:gd name="T0" fmla="*/ 0 w 2179"/>
                <a:gd name="T1" fmla="*/ 740 h 741"/>
                <a:gd name="T2" fmla="*/ 2178 w 2179"/>
                <a:gd name="T3" fmla="*/ 740 h 741"/>
                <a:gd name="T4" fmla="*/ 1672 w 2179"/>
                <a:gd name="T5" fmla="*/ 0 h 741"/>
                <a:gd name="T6" fmla="*/ 505 w 2179"/>
                <a:gd name="T7" fmla="*/ 0 h 741"/>
                <a:gd name="T8" fmla="*/ 0 w 2179"/>
                <a:gd name="T9" fmla="*/ 740 h 741"/>
                <a:gd name="T10" fmla="*/ 0 60000 65536"/>
                <a:gd name="T11" fmla="*/ 0 60000 65536"/>
                <a:gd name="T12" fmla="*/ 0 60000 65536"/>
                <a:gd name="T13" fmla="*/ 0 60000 65536"/>
                <a:gd name="T14" fmla="*/ 0 60000 65536"/>
                <a:gd name="T15" fmla="*/ 0 w 2179"/>
                <a:gd name="T16" fmla="*/ 0 h 741"/>
                <a:gd name="T17" fmla="*/ 2179 w 2179"/>
                <a:gd name="T18" fmla="*/ 741 h 741"/>
              </a:gdLst>
              <a:ahLst/>
              <a:cxnLst>
                <a:cxn ang="T10">
                  <a:pos x="T0" y="T1"/>
                </a:cxn>
                <a:cxn ang="T11">
                  <a:pos x="T2" y="T3"/>
                </a:cxn>
                <a:cxn ang="T12">
                  <a:pos x="T4" y="T5"/>
                </a:cxn>
                <a:cxn ang="T13">
                  <a:pos x="T6" y="T7"/>
                </a:cxn>
                <a:cxn ang="T14">
                  <a:pos x="T8" y="T9"/>
                </a:cxn>
              </a:cxnLst>
              <a:rect l="T15" t="T16" r="T17" b="T18"/>
              <a:pathLst>
                <a:path w="2179" h="741">
                  <a:moveTo>
                    <a:pt x="0" y="740"/>
                  </a:moveTo>
                  <a:lnTo>
                    <a:pt x="2178" y="740"/>
                  </a:lnTo>
                  <a:lnTo>
                    <a:pt x="1672" y="0"/>
                  </a:lnTo>
                  <a:lnTo>
                    <a:pt x="505" y="0"/>
                  </a:lnTo>
                  <a:lnTo>
                    <a:pt x="0" y="740"/>
                  </a:lnTo>
                </a:path>
              </a:pathLst>
            </a:custGeom>
            <a:grp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29" name="Rectangle 14"/>
            <p:cNvSpPr>
              <a:spLocks noChangeArrowheads="1"/>
            </p:cNvSpPr>
            <p:nvPr/>
          </p:nvSpPr>
          <p:spPr bwMode="black">
            <a:xfrm>
              <a:off x="3071813" y="2779713"/>
              <a:ext cx="2214562" cy="244475"/>
            </a:xfrm>
            <a:prstGeom prst="rect">
              <a:avLst/>
            </a:prstGeom>
            <a:grpFill/>
            <a:ln w="9525">
              <a:noFill/>
              <a:miter lim="800000"/>
              <a:headEnd/>
              <a:tailEnd/>
            </a:ln>
            <a:effectLst/>
          </p:spPr>
          <p:txBody>
            <a:bodyPr lIns="0" tIns="0" rIns="0" bIns="0" anchor="ctr" anchorCtr="1"/>
            <a:lstStyle/>
            <a:p>
              <a:pPr algn="ctr" defTabSz="762000" eaLnBrk="0" fontAlgn="auto" hangingPunct="0">
                <a:spcBef>
                  <a:spcPts val="0"/>
                </a:spcBef>
                <a:spcAft>
                  <a:spcPts val="0"/>
                </a:spcAft>
                <a:defRPr/>
              </a:pPr>
              <a:r>
                <a:rPr lang="en-US" altLang="zh-CN" sz="1600" dirty="0">
                  <a:solidFill>
                    <a:schemeClr val="bg1">
                      <a:lumMod val="75000"/>
                    </a:schemeClr>
                  </a:solidFill>
                  <a:latin typeface="Arial" pitchFamily="34" charset="0"/>
                  <a:cs typeface="Arial" pitchFamily="34" charset="0"/>
                </a:rPr>
                <a:t>Bezirksverbände</a:t>
              </a:r>
              <a:br>
                <a:rPr lang="en-US" altLang="zh-CN" sz="1600" dirty="0">
                  <a:solidFill>
                    <a:schemeClr val="bg1">
                      <a:lumMod val="75000"/>
                    </a:schemeClr>
                  </a:solidFill>
                  <a:latin typeface="Arial" pitchFamily="34" charset="0"/>
                  <a:cs typeface="Arial" pitchFamily="34" charset="0"/>
                </a:rPr>
              </a:br>
              <a:r>
                <a:rPr lang="en-US" altLang="zh-CN" sz="1600" dirty="0">
                  <a:solidFill>
                    <a:schemeClr val="bg1">
                      <a:lumMod val="75000"/>
                    </a:schemeClr>
                  </a:solidFill>
                  <a:latin typeface="Arial" pitchFamily="34" charset="0"/>
                  <a:cs typeface="Arial" pitchFamily="34" charset="0"/>
                </a:rPr>
                <a:t>koordinierende Stelle</a:t>
              </a:r>
            </a:p>
          </p:txBody>
        </p:sp>
      </p:grpSp>
      <p:grpSp>
        <p:nvGrpSpPr>
          <p:cNvPr id="30" name="Gruppieren 28"/>
          <p:cNvGrpSpPr>
            <a:grpSpLocks/>
          </p:cNvGrpSpPr>
          <p:nvPr/>
        </p:nvGrpSpPr>
        <p:grpSpPr bwMode="auto">
          <a:xfrm>
            <a:off x="3462338" y="1150938"/>
            <a:ext cx="1552575" cy="1012825"/>
            <a:chOff x="3462338" y="1150938"/>
            <a:chExt cx="1552575" cy="1012825"/>
          </a:xfrm>
          <a:solidFill>
            <a:srgbClr val="002060"/>
          </a:solidFill>
        </p:grpSpPr>
        <p:sp>
          <p:nvSpPr>
            <p:cNvPr id="31" name="Freeform 11"/>
            <p:cNvSpPr>
              <a:spLocks/>
            </p:cNvSpPr>
            <p:nvPr/>
          </p:nvSpPr>
          <p:spPr bwMode="blackWhite">
            <a:xfrm>
              <a:off x="4156075" y="1150938"/>
              <a:ext cx="858838" cy="1012825"/>
            </a:xfrm>
            <a:custGeom>
              <a:avLst/>
              <a:gdLst>
                <a:gd name="T0" fmla="*/ 505 w 623"/>
                <a:gd name="T1" fmla="*/ 734 h 735"/>
                <a:gd name="T2" fmla="*/ 622 w 623"/>
                <a:gd name="T3" fmla="*/ 620 h 735"/>
                <a:gd name="T4" fmla="*/ 0 w 623"/>
                <a:gd name="T5" fmla="*/ 0 h 735"/>
                <a:gd name="T6" fmla="*/ 505 w 623"/>
                <a:gd name="T7" fmla="*/ 734 h 735"/>
                <a:gd name="T8" fmla="*/ 0 60000 65536"/>
                <a:gd name="T9" fmla="*/ 0 60000 65536"/>
                <a:gd name="T10" fmla="*/ 0 60000 65536"/>
                <a:gd name="T11" fmla="*/ 0 60000 65536"/>
                <a:gd name="T12" fmla="*/ 0 w 623"/>
                <a:gd name="T13" fmla="*/ 0 h 735"/>
                <a:gd name="T14" fmla="*/ 623 w 623"/>
                <a:gd name="T15" fmla="*/ 735 h 735"/>
              </a:gdLst>
              <a:ahLst/>
              <a:cxnLst>
                <a:cxn ang="T8">
                  <a:pos x="T0" y="T1"/>
                </a:cxn>
                <a:cxn ang="T9">
                  <a:pos x="T2" y="T3"/>
                </a:cxn>
                <a:cxn ang="T10">
                  <a:pos x="T4" y="T5"/>
                </a:cxn>
                <a:cxn ang="T11">
                  <a:pos x="T6" y="T7"/>
                </a:cxn>
              </a:cxnLst>
              <a:rect l="T12" t="T13" r="T14" b="T15"/>
              <a:pathLst>
                <a:path w="623" h="735">
                  <a:moveTo>
                    <a:pt x="505" y="734"/>
                  </a:moveTo>
                  <a:lnTo>
                    <a:pt x="622" y="620"/>
                  </a:lnTo>
                  <a:lnTo>
                    <a:pt x="0" y="0"/>
                  </a:lnTo>
                  <a:lnTo>
                    <a:pt x="505" y="734"/>
                  </a:lnTo>
                </a:path>
              </a:pathLst>
            </a:custGeom>
            <a:solidFill>
              <a:srgbClr val="FFC000"/>
            </a:solid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32" name="Freeform 12"/>
            <p:cNvSpPr>
              <a:spLocks/>
            </p:cNvSpPr>
            <p:nvPr/>
          </p:nvSpPr>
          <p:spPr bwMode="blackWhite">
            <a:xfrm>
              <a:off x="3462338" y="1150938"/>
              <a:ext cx="1392237" cy="1012825"/>
            </a:xfrm>
            <a:custGeom>
              <a:avLst/>
              <a:gdLst>
                <a:gd name="T0" fmla="*/ 0 w 1011"/>
                <a:gd name="T1" fmla="*/ 734 h 735"/>
                <a:gd name="T2" fmla="*/ 1010 w 1011"/>
                <a:gd name="T3" fmla="*/ 734 h 735"/>
                <a:gd name="T4" fmla="*/ 505 w 1011"/>
                <a:gd name="T5" fmla="*/ 0 h 735"/>
                <a:gd name="T6" fmla="*/ 0 w 1011"/>
                <a:gd name="T7" fmla="*/ 734 h 735"/>
                <a:gd name="T8" fmla="*/ 0 60000 65536"/>
                <a:gd name="T9" fmla="*/ 0 60000 65536"/>
                <a:gd name="T10" fmla="*/ 0 60000 65536"/>
                <a:gd name="T11" fmla="*/ 0 60000 65536"/>
                <a:gd name="T12" fmla="*/ 0 w 1011"/>
                <a:gd name="T13" fmla="*/ 0 h 735"/>
                <a:gd name="T14" fmla="*/ 1011 w 1011"/>
                <a:gd name="T15" fmla="*/ 735 h 735"/>
              </a:gdLst>
              <a:ahLst/>
              <a:cxnLst>
                <a:cxn ang="T8">
                  <a:pos x="T0" y="T1"/>
                </a:cxn>
                <a:cxn ang="T9">
                  <a:pos x="T2" y="T3"/>
                </a:cxn>
                <a:cxn ang="T10">
                  <a:pos x="T4" y="T5"/>
                </a:cxn>
                <a:cxn ang="T11">
                  <a:pos x="T6" y="T7"/>
                </a:cxn>
              </a:cxnLst>
              <a:rect l="T12" t="T13" r="T14" b="T15"/>
              <a:pathLst>
                <a:path w="1011" h="735">
                  <a:moveTo>
                    <a:pt x="0" y="734"/>
                  </a:moveTo>
                  <a:lnTo>
                    <a:pt x="1010" y="734"/>
                  </a:lnTo>
                  <a:lnTo>
                    <a:pt x="505" y="0"/>
                  </a:lnTo>
                  <a:lnTo>
                    <a:pt x="0" y="734"/>
                  </a:lnTo>
                </a:path>
              </a:pathLst>
            </a:custGeom>
            <a:grpFill/>
            <a:ln w="9525" cap="rnd">
              <a:solidFill>
                <a:schemeClr val="bg2"/>
              </a:solidFill>
              <a:round/>
              <a:headEnd type="none" w="sm" len="sm"/>
              <a:tailEnd type="none" w="sm" len="sm"/>
            </a:ln>
          </p:spPr>
          <p:txBody>
            <a:bodyPr/>
            <a:lstStyle/>
            <a:p>
              <a:pPr eaLnBrk="0" fontAlgn="auto" hangingPunct="0">
                <a:spcBef>
                  <a:spcPts val="0"/>
                </a:spcBef>
                <a:spcAft>
                  <a:spcPts val="0"/>
                </a:spcAft>
                <a:defRPr/>
              </a:pPr>
              <a:endParaRPr lang="de-DE" dirty="0">
                <a:latin typeface="+mn-lt"/>
              </a:endParaRPr>
            </a:p>
          </p:txBody>
        </p:sp>
        <p:sp>
          <p:nvSpPr>
            <p:cNvPr id="33" name="Rectangle 15"/>
            <p:cNvSpPr>
              <a:spLocks noChangeArrowheads="1"/>
            </p:cNvSpPr>
            <p:nvPr/>
          </p:nvSpPr>
          <p:spPr bwMode="black">
            <a:xfrm>
              <a:off x="3836988" y="1773238"/>
              <a:ext cx="650875" cy="244475"/>
            </a:xfrm>
            <a:prstGeom prst="rect">
              <a:avLst/>
            </a:prstGeom>
            <a:grpFill/>
            <a:ln w="9525">
              <a:noFill/>
              <a:miter lim="800000"/>
              <a:headEnd/>
              <a:tailEnd/>
            </a:ln>
            <a:effectLst/>
          </p:spPr>
          <p:txBody>
            <a:bodyPr lIns="0" tIns="0" rIns="0" bIns="0" anchor="ctr" anchorCtr="1"/>
            <a:lstStyle/>
            <a:p>
              <a:pPr defTabSz="762000" eaLnBrk="0" fontAlgn="auto" hangingPunct="0">
                <a:spcBef>
                  <a:spcPts val="0"/>
                </a:spcBef>
                <a:spcAft>
                  <a:spcPts val="0"/>
                </a:spcAft>
                <a:defRPr/>
              </a:pPr>
              <a:r>
                <a:rPr lang="en-US" altLang="zh-CN" sz="1600" dirty="0">
                  <a:solidFill>
                    <a:schemeClr val="bg1">
                      <a:lumMod val="75000"/>
                    </a:schemeClr>
                  </a:solidFill>
                  <a:latin typeface="Arial" pitchFamily="34" charset="0"/>
                  <a:cs typeface="Arial" pitchFamily="34" charset="0"/>
                </a:rPr>
                <a:t>ZDRK</a:t>
              </a:r>
            </a:p>
          </p:txBody>
        </p:sp>
      </p:grpSp>
      <p:sp>
        <p:nvSpPr>
          <p:cNvPr id="11274" name="Titel 1"/>
          <p:cNvSpPr>
            <a:spLocks noGrp="1"/>
          </p:cNvSpPr>
          <p:nvPr>
            <p:ph type="title"/>
          </p:nvPr>
        </p:nvSpPr>
        <p:spPr>
          <a:xfrm>
            <a:off x="250825" y="0"/>
            <a:ext cx="7138988" cy="417513"/>
          </a:xfrm>
        </p:spPr>
        <p:txBody>
          <a:bodyPr/>
          <a:lstStyle/>
          <a:p>
            <a:pPr algn="l" eaLnBrk="1" hangingPunct="1"/>
            <a:r>
              <a:rPr lang="de-DE" sz="1600" b="1" u="sng" smtClean="0">
                <a:solidFill>
                  <a:srgbClr val="0070C0"/>
                </a:solidFill>
                <a:latin typeface="Arial" charset="0"/>
                <a:cs typeface="Arial" charset="0"/>
              </a:rPr>
              <a:t>Vorgaben aus dem Vertrag zwischen dem BLE und ZDRK</a:t>
            </a:r>
            <a:endParaRPr lang="de-DE" sz="1600" b="1" u="sng"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000" fill="hold"/>
                                        <p:tgtEl>
                                          <p:spTgt spid="20"/>
                                        </p:tgtEl>
                                        <p:attrNameLst>
                                          <p:attrName>ppt_x</p:attrName>
                                        </p:attrNameLst>
                                      </p:cBhvr>
                                      <p:tavLst>
                                        <p:tav tm="0">
                                          <p:val>
                                            <p:strVal val="#ppt_x"/>
                                          </p:val>
                                        </p:tav>
                                        <p:tav tm="100000">
                                          <p:val>
                                            <p:strVal val="#ppt_x"/>
                                          </p:val>
                                        </p:tav>
                                      </p:tavLst>
                                    </p:anim>
                                    <p:anim calcmode="lin" valueType="num">
                                      <p:cBhvr additive="base">
                                        <p:cTn id="14" dur="2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2000" fill="hold"/>
                                        <p:tgtEl>
                                          <p:spTgt spid="25"/>
                                        </p:tgtEl>
                                        <p:attrNameLst>
                                          <p:attrName>ppt_x</p:attrName>
                                        </p:attrNameLst>
                                      </p:cBhvr>
                                      <p:tavLst>
                                        <p:tav tm="0">
                                          <p:val>
                                            <p:strVal val="#ppt_x"/>
                                          </p:val>
                                        </p:tav>
                                        <p:tav tm="100000">
                                          <p:val>
                                            <p:strVal val="#ppt_x"/>
                                          </p:val>
                                        </p:tav>
                                      </p:tavLst>
                                    </p:anim>
                                    <p:anim calcmode="lin" valueType="num">
                                      <p:cBhvr additive="base">
                                        <p:cTn id="20" dur="20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1"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2000" fill="hold"/>
                                        <p:tgtEl>
                                          <p:spTgt spid="30"/>
                                        </p:tgtEl>
                                        <p:attrNameLst>
                                          <p:attrName>ppt_x</p:attrName>
                                        </p:attrNameLst>
                                      </p:cBhvr>
                                      <p:tavLst>
                                        <p:tav tm="0">
                                          <p:val>
                                            <p:strVal val="#ppt_x"/>
                                          </p:val>
                                        </p:tav>
                                        <p:tav tm="100000">
                                          <p:val>
                                            <p:strVal val="#ppt_x"/>
                                          </p:val>
                                        </p:tav>
                                      </p:tavLst>
                                    </p:anim>
                                    <p:anim calcmode="lin" valueType="num">
                                      <p:cBhvr additive="base">
                                        <p:cTn id="26" dur="2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91D601CF-BCCD-4CB9-AD53-25979C4436AB}" type="slidenum">
              <a:rPr lang="de-DE"/>
              <a:pPr>
                <a:defRPr/>
              </a:pPr>
              <a:t>6</a:t>
            </a:fld>
            <a:endParaRPr lang="de-DE"/>
          </a:p>
        </p:txBody>
      </p:sp>
      <p:pic>
        <p:nvPicPr>
          <p:cNvPr id="12293"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4" name="Gruppieren 5"/>
          <p:cNvGrpSpPr>
            <a:grpSpLocks/>
          </p:cNvGrpSpPr>
          <p:nvPr/>
        </p:nvGrpSpPr>
        <p:grpSpPr bwMode="auto">
          <a:xfrm>
            <a:off x="1060450" y="4108450"/>
            <a:ext cx="6864350" cy="1579563"/>
            <a:chOff x="1060450" y="4108450"/>
            <a:chExt cx="6864350" cy="1579563"/>
          </a:xfrm>
        </p:grpSpPr>
        <p:sp>
          <p:nvSpPr>
            <p:cNvPr id="12310" name="Freeform 2"/>
            <p:cNvSpPr>
              <a:spLocks/>
            </p:cNvSpPr>
            <p:nvPr/>
          </p:nvSpPr>
          <p:spPr bwMode="blackWhite">
            <a:xfrm>
              <a:off x="6577013" y="4108450"/>
              <a:ext cx="1347787" cy="1579563"/>
            </a:xfrm>
            <a:custGeom>
              <a:avLst/>
              <a:gdLst>
                <a:gd name="T0" fmla="*/ 2147483647 w 979"/>
                <a:gd name="T1" fmla="*/ 2147483647 h 1146"/>
                <a:gd name="T2" fmla="*/ 0 w 979"/>
                <a:gd name="T3" fmla="*/ 2147483647 h 1146"/>
                <a:gd name="T4" fmla="*/ 2147483647 w 979"/>
                <a:gd name="T5" fmla="*/ 0 h 1146"/>
                <a:gd name="T6" fmla="*/ 2147483647 w 979"/>
                <a:gd name="T7" fmla="*/ 2147483647 h 1146"/>
                <a:gd name="T8" fmla="*/ 2147483647 w 979"/>
                <a:gd name="T9" fmla="*/ 2147483647 h 1146"/>
                <a:gd name="T10" fmla="*/ 0 60000 65536"/>
                <a:gd name="T11" fmla="*/ 0 60000 65536"/>
                <a:gd name="T12" fmla="*/ 0 60000 65536"/>
                <a:gd name="T13" fmla="*/ 0 60000 65536"/>
                <a:gd name="T14" fmla="*/ 0 60000 65536"/>
                <a:gd name="T15" fmla="*/ 0 w 979"/>
                <a:gd name="T16" fmla="*/ 0 h 1146"/>
                <a:gd name="T17" fmla="*/ 979 w 979"/>
                <a:gd name="T18" fmla="*/ 1146 h 1146"/>
              </a:gdLst>
              <a:ahLst/>
              <a:cxnLst>
                <a:cxn ang="T10">
                  <a:pos x="T0" y="T1"/>
                </a:cxn>
                <a:cxn ang="T11">
                  <a:pos x="T2" y="T3"/>
                </a:cxn>
                <a:cxn ang="T12">
                  <a:pos x="T4" y="T5"/>
                </a:cxn>
                <a:cxn ang="T13">
                  <a:pos x="T6" y="T7"/>
                </a:cxn>
                <a:cxn ang="T14">
                  <a:pos x="T8" y="T9"/>
                </a:cxn>
              </a:cxnLst>
              <a:rect l="T15" t="T16" r="T17" b="T18"/>
              <a:pathLst>
                <a:path w="979" h="1146">
                  <a:moveTo>
                    <a:pt x="498" y="1145"/>
                  </a:moveTo>
                  <a:lnTo>
                    <a:pt x="0" y="401"/>
                  </a:lnTo>
                  <a:lnTo>
                    <a:pt x="366" y="0"/>
                  </a:lnTo>
                  <a:lnTo>
                    <a:pt x="978" y="631"/>
                  </a:lnTo>
                  <a:lnTo>
                    <a:pt x="498" y="1145"/>
                  </a:lnTo>
                </a:path>
              </a:pathLst>
            </a:custGeom>
            <a:solidFill>
              <a:srgbClr val="FFC000"/>
            </a:solidFill>
            <a:ln w="9525" cap="rnd">
              <a:solidFill>
                <a:schemeClr val="bg2"/>
              </a:solidFill>
              <a:round/>
              <a:headEnd type="none" w="sm" len="sm"/>
              <a:tailEnd type="none" w="sm" len="sm"/>
            </a:ln>
          </p:spPr>
          <p:txBody>
            <a:bodyPr/>
            <a:lstStyle/>
            <a:p>
              <a:endParaRPr lang="de-DE"/>
            </a:p>
          </p:txBody>
        </p:sp>
        <p:sp>
          <p:nvSpPr>
            <p:cNvPr id="12311" name="Freeform 3"/>
            <p:cNvSpPr>
              <a:spLocks/>
            </p:cNvSpPr>
            <p:nvPr/>
          </p:nvSpPr>
          <p:spPr bwMode="blackWhite">
            <a:xfrm>
              <a:off x="1743075" y="4108450"/>
              <a:ext cx="5338763" cy="558800"/>
            </a:xfrm>
            <a:custGeom>
              <a:avLst/>
              <a:gdLst>
                <a:gd name="T0" fmla="*/ 0 w 3876"/>
                <a:gd name="T1" fmla="*/ 2147483647 h 405"/>
                <a:gd name="T2" fmla="*/ 2147483647 w 3876"/>
                <a:gd name="T3" fmla="*/ 2147483647 h 405"/>
                <a:gd name="T4" fmla="*/ 2147483647 w 3876"/>
                <a:gd name="T5" fmla="*/ 0 h 405"/>
                <a:gd name="T6" fmla="*/ 2147483647 w 3876"/>
                <a:gd name="T7" fmla="*/ 2147483647 h 405"/>
                <a:gd name="T8" fmla="*/ 0 w 3876"/>
                <a:gd name="T9" fmla="*/ 2147483647 h 405"/>
                <a:gd name="T10" fmla="*/ 0 60000 65536"/>
                <a:gd name="T11" fmla="*/ 0 60000 65536"/>
                <a:gd name="T12" fmla="*/ 0 60000 65536"/>
                <a:gd name="T13" fmla="*/ 0 60000 65536"/>
                <a:gd name="T14" fmla="*/ 0 60000 65536"/>
                <a:gd name="T15" fmla="*/ 0 w 3876"/>
                <a:gd name="T16" fmla="*/ 0 h 405"/>
                <a:gd name="T17" fmla="*/ 3876 w 3876"/>
                <a:gd name="T18" fmla="*/ 405 h 405"/>
              </a:gdLst>
              <a:ahLst/>
              <a:cxnLst>
                <a:cxn ang="T10">
                  <a:pos x="T0" y="T1"/>
                </a:cxn>
                <a:cxn ang="T11">
                  <a:pos x="T2" y="T3"/>
                </a:cxn>
                <a:cxn ang="T12">
                  <a:pos x="T4" y="T5"/>
                </a:cxn>
                <a:cxn ang="T13">
                  <a:pos x="T6" y="T7"/>
                </a:cxn>
                <a:cxn ang="T14">
                  <a:pos x="T8" y="T9"/>
                </a:cxn>
              </a:cxnLst>
              <a:rect l="T15" t="T16" r="T17" b="T18"/>
              <a:pathLst>
                <a:path w="3876" h="405">
                  <a:moveTo>
                    <a:pt x="0" y="404"/>
                  </a:moveTo>
                  <a:lnTo>
                    <a:pt x="3510" y="404"/>
                  </a:lnTo>
                  <a:lnTo>
                    <a:pt x="3875" y="0"/>
                  </a:lnTo>
                  <a:lnTo>
                    <a:pt x="692" y="2"/>
                  </a:lnTo>
                  <a:lnTo>
                    <a:pt x="0" y="404"/>
                  </a:lnTo>
                </a:path>
              </a:pathLst>
            </a:custGeom>
            <a:solidFill>
              <a:schemeClr val="accent1">
                <a:alpha val="50195"/>
              </a:schemeClr>
            </a:solidFill>
            <a:ln w="9525" cap="rnd">
              <a:solidFill>
                <a:schemeClr val="bg2"/>
              </a:solidFill>
              <a:round/>
              <a:headEnd type="none" w="sm" len="sm"/>
              <a:tailEnd type="none" w="sm" len="sm"/>
            </a:ln>
          </p:spPr>
          <p:txBody>
            <a:bodyPr/>
            <a:lstStyle/>
            <a:p>
              <a:endParaRPr lang="de-DE"/>
            </a:p>
          </p:txBody>
        </p:sp>
        <p:sp>
          <p:nvSpPr>
            <p:cNvPr id="12312" name="Freeform 4"/>
            <p:cNvSpPr>
              <a:spLocks/>
            </p:cNvSpPr>
            <p:nvPr/>
          </p:nvSpPr>
          <p:spPr bwMode="blackWhite">
            <a:xfrm>
              <a:off x="1060450" y="4662488"/>
              <a:ext cx="6203950" cy="1025525"/>
            </a:xfrm>
            <a:custGeom>
              <a:avLst/>
              <a:gdLst>
                <a:gd name="T0" fmla="*/ 0 w 4504"/>
                <a:gd name="T1" fmla="*/ 2147483647 h 744"/>
                <a:gd name="T2" fmla="*/ 2147483647 w 4504"/>
                <a:gd name="T3" fmla="*/ 2147483647 h 744"/>
                <a:gd name="T4" fmla="*/ 2147483647 w 4504"/>
                <a:gd name="T5" fmla="*/ 0 h 744"/>
                <a:gd name="T6" fmla="*/ 2147483647 w 4504"/>
                <a:gd name="T7" fmla="*/ 0 h 744"/>
                <a:gd name="T8" fmla="*/ 0 w 4504"/>
                <a:gd name="T9" fmla="*/ 2147483647 h 744"/>
                <a:gd name="T10" fmla="*/ 0 60000 65536"/>
                <a:gd name="T11" fmla="*/ 0 60000 65536"/>
                <a:gd name="T12" fmla="*/ 0 60000 65536"/>
                <a:gd name="T13" fmla="*/ 0 60000 65536"/>
                <a:gd name="T14" fmla="*/ 0 60000 65536"/>
                <a:gd name="T15" fmla="*/ 0 w 4504"/>
                <a:gd name="T16" fmla="*/ 0 h 744"/>
                <a:gd name="T17" fmla="*/ 4504 w 4504"/>
                <a:gd name="T18" fmla="*/ 744 h 744"/>
              </a:gdLst>
              <a:ahLst/>
              <a:cxnLst>
                <a:cxn ang="T10">
                  <a:pos x="T0" y="T1"/>
                </a:cxn>
                <a:cxn ang="T11">
                  <a:pos x="T2" y="T3"/>
                </a:cxn>
                <a:cxn ang="T12">
                  <a:pos x="T4" y="T5"/>
                </a:cxn>
                <a:cxn ang="T13">
                  <a:pos x="T6" y="T7"/>
                </a:cxn>
                <a:cxn ang="T14">
                  <a:pos x="T8" y="T9"/>
                </a:cxn>
              </a:cxnLst>
              <a:rect l="T15" t="T16" r="T17" b="T18"/>
              <a:pathLst>
                <a:path w="4504" h="744">
                  <a:moveTo>
                    <a:pt x="0" y="743"/>
                  </a:moveTo>
                  <a:lnTo>
                    <a:pt x="4503" y="743"/>
                  </a:lnTo>
                  <a:lnTo>
                    <a:pt x="4003" y="0"/>
                  </a:lnTo>
                  <a:lnTo>
                    <a:pt x="494" y="0"/>
                  </a:lnTo>
                  <a:lnTo>
                    <a:pt x="0" y="743"/>
                  </a:lnTo>
                </a:path>
              </a:pathLst>
            </a:custGeom>
            <a:solidFill>
              <a:srgbClr val="002060"/>
            </a:solidFill>
            <a:ln w="9525" cap="rnd">
              <a:solidFill>
                <a:schemeClr val="bg2"/>
              </a:solidFill>
              <a:round/>
              <a:headEnd type="none" w="sm" len="sm"/>
              <a:tailEnd type="none" w="sm" len="sm"/>
            </a:ln>
          </p:spPr>
          <p:txBody>
            <a:bodyPr/>
            <a:lstStyle/>
            <a:p>
              <a:endParaRPr lang="de-DE"/>
            </a:p>
          </p:txBody>
        </p:sp>
        <p:sp>
          <p:nvSpPr>
            <p:cNvPr id="38" name="Rectangle 13"/>
            <p:cNvSpPr>
              <a:spLocks noChangeArrowheads="1"/>
            </p:cNvSpPr>
            <p:nvPr/>
          </p:nvSpPr>
          <p:spPr bwMode="black">
            <a:xfrm>
              <a:off x="1776413" y="5084763"/>
              <a:ext cx="4770437" cy="244475"/>
            </a:xfrm>
            <a:prstGeom prst="rect">
              <a:avLst/>
            </a:prstGeom>
            <a:noFill/>
            <a:ln w="9525">
              <a:noFill/>
              <a:miter lim="800000"/>
              <a:headEnd/>
              <a:tailEnd/>
            </a:ln>
            <a:effectLst/>
          </p:spPr>
          <p:txBody>
            <a:bodyPr lIns="0" tIns="0" rIns="0" bIns="0" anchor="ctr" anchorCtr="1"/>
            <a:lstStyle/>
            <a:p>
              <a:pPr defTabSz="762000" eaLnBrk="0" fontAlgn="auto" hangingPunct="0">
                <a:spcBef>
                  <a:spcPts val="0"/>
                </a:spcBef>
                <a:spcAft>
                  <a:spcPts val="0"/>
                </a:spcAft>
                <a:defRPr/>
              </a:pPr>
              <a:r>
                <a:rPr lang="en-US" altLang="zh-CN" sz="1600" dirty="0" err="1">
                  <a:solidFill>
                    <a:schemeClr val="bg1">
                      <a:lumMod val="75000"/>
                    </a:schemeClr>
                  </a:solidFill>
                  <a:latin typeface="Arial" pitchFamily="34" charset="0"/>
                  <a:cs typeface="Arial" pitchFamily="34" charset="0"/>
                </a:rPr>
                <a:t>Ortsvereine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als</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datenliefernde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Stellen</a:t>
              </a:r>
              <a:endParaRPr lang="en-US" altLang="zh-CN" sz="1600">
                <a:solidFill>
                  <a:schemeClr val="bg1">
                    <a:lumMod val="75000"/>
                  </a:schemeClr>
                </a:solidFill>
                <a:latin typeface="Arial" pitchFamily="34" charset="0"/>
                <a:cs typeface="Arial" pitchFamily="34" charset="0"/>
              </a:endParaRPr>
            </a:p>
          </p:txBody>
        </p:sp>
      </p:grpSp>
      <p:grpSp>
        <p:nvGrpSpPr>
          <p:cNvPr id="39" name="Gruppieren 10"/>
          <p:cNvGrpSpPr>
            <a:grpSpLocks/>
          </p:cNvGrpSpPr>
          <p:nvPr/>
        </p:nvGrpSpPr>
        <p:grpSpPr bwMode="auto">
          <a:xfrm>
            <a:off x="1855788" y="3133725"/>
            <a:ext cx="5095875" cy="1370013"/>
            <a:chOff x="1855788" y="3133725"/>
            <a:chExt cx="5095875" cy="1370013"/>
          </a:xfrm>
        </p:grpSpPr>
        <p:sp>
          <p:nvSpPr>
            <p:cNvPr id="12306" name="Freeform 5"/>
            <p:cNvSpPr>
              <a:spLocks/>
            </p:cNvSpPr>
            <p:nvPr/>
          </p:nvSpPr>
          <p:spPr bwMode="blackWhite">
            <a:xfrm>
              <a:off x="5775325" y="3133725"/>
              <a:ext cx="1176338" cy="1368425"/>
            </a:xfrm>
            <a:custGeom>
              <a:avLst/>
              <a:gdLst>
                <a:gd name="T0" fmla="*/ 0 w 854"/>
                <a:gd name="T1" fmla="*/ 2147483647 h 993"/>
                <a:gd name="T2" fmla="*/ 2147483647 w 854"/>
                <a:gd name="T3" fmla="*/ 2147483647 h 993"/>
                <a:gd name="T4" fmla="*/ 2147483647 w 854"/>
                <a:gd name="T5" fmla="*/ 2147483647 h 993"/>
                <a:gd name="T6" fmla="*/ 2147483647 w 854"/>
                <a:gd name="T7" fmla="*/ 0 h 993"/>
                <a:gd name="T8" fmla="*/ 0 w 854"/>
                <a:gd name="T9" fmla="*/ 2147483647 h 993"/>
                <a:gd name="T10" fmla="*/ 0 60000 65536"/>
                <a:gd name="T11" fmla="*/ 0 60000 65536"/>
                <a:gd name="T12" fmla="*/ 0 60000 65536"/>
                <a:gd name="T13" fmla="*/ 0 60000 65536"/>
                <a:gd name="T14" fmla="*/ 0 60000 65536"/>
                <a:gd name="T15" fmla="*/ 0 w 854"/>
                <a:gd name="T16" fmla="*/ 0 h 993"/>
                <a:gd name="T17" fmla="*/ 854 w 854"/>
                <a:gd name="T18" fmla="*/ 993 h 993"/>
              </a:gdLst>
              <a:ahLst/>
              <a:cxnLst>
                <a:cxn ang="T10">
                  <a:pos x="T0" y="T1"/>
                </a:cxn>
                <a:cxn ang="T11">
                  <a:pos x="T2" y="T3"/>
                </a:cxn>
                <a:cxn ang="T12">
                  <a:pos x="T4" y="T5"/>
                </a:cxn>
                <a:cxn ang="T13">
                  <a:pos x="T6" y="T7"/>
                </a:cxn>
                <a:cxn ang="T14">
                  <a:pos x="T8" y="T9"/>
                </a:cxn>
              </a:cxnLst>
              <a:rect l="T15" t="T16" r="T17" b="T18"/>
              <a:pathLst>
                <a:path w="854" h="993">
                  <a:moveTo>
                    <a:pt x="0" y="269"/>
                  </a:moveTo>
                  <a:lnTo>
                    <a:pt x="505" y="992"/>
                  </a:lnTo>
                  <a:lnTo>
                    <a:pt x="853" y="621"/>
                  </a:lnTo>
                  <a:lnTo>
                    <a:pt x="245" y="0"/>
                  </a:lnTo>
                  <a:lnTo>
                    <a:pt x="0" y="269"/>
                  </a:lnTo>
                </a:path>
              </a:pathLst>
            </a:custGeom>
            <a:solidFill>
              <a:srgbClr val="FFC000"/>
            </a:solidFill>
            <a:ln w="9525" cap="rnd">
              <a:solidFill>
                <a:schemeClr val="bg2"/>
              </a:solidFill>
              <a:round/>
              <a:headEnd type="none" w="sm" len="sm"/>
              <a:tailEnd type="none" w="sm" len="sm"/>
            </a:ln>
          </p:spPr>
          <p:txBody>
            <a:bodyPr/>
            <a:lstStyle/>
            <a:p>
              <a:endParaRPr lang="de-DE"/>
            </a:p>
          </p:txBody>
        </p:sp>
        <p:sp>
          <p:nvSpPr>
            <p:cNvPr id="12307" name="Freeform 6"/>
            <p:cNvSpPr>
              <a:spLocks/>
            </p:cNvSpPr>
            <p:nvPr/>
          </p:nvSpPr>
          <p:spPr bwMode="blackWhite">
            <a:xfrm>
              <a:off x="2546350" y="3133725"/>
              <a:ext cx="3565525" cy="371475"/>
            </a:xfrm>
            <a:custGeom>
              <a:avLst/>
              <a:gdLst>
                <a:gd name="T0" fmla="*/ 0 w 2589"/>
                <a:gd name="T1" fmla="*/ 2147483647 h 269"/>
                <a:gd name="T2" fmla="*/ 2147483647 w 2589"/>
                <a:gd name="T3" fmla="*/ 2147483647 h 269"/>
                <a:gd name="T4" fmla="*/ 2147483647 w 2589"/>
                <a:gd name="T5" fmla="*/ 0 h 269"/>
                <a:gd name="T6" fmla="*/ 2147483647 w 2589"/>
                <a:gd name="T7" fmla="*/ 0 h 269"/>
                <a:gd name="T8" fmla="*/ 0 w 2589"/>
                <a:gd name="T9" fmla="*/ 2147483647 h 269"/>
                <a:gd name="T10" fmla="*/ 0 60000 65536"/>
                <a:gd name="T11" fmla="*/ 0 60000 65536"/>
                <a:gd name="T12" fmla="*/ 0 60000 65536"/>
                <a:gd name="T13" fmla="*/ 0 60000 65536"/>
                <a:gd name="T14" fmla="*/ 0 60000 65536"/>
                <a:gd name="T15" fmla="*/ 0 w 2589"/>
                <a:gd name="T16" fmla="*/ 0 h 269"/>
                <a:gd name="T17" fmla="*/ 2589 w 2589"/>
                <a:gd name="T18" fmla="*/ 269 h 269"/>
              </a:gdLst>
              <a:ahLst/>
              <a:cxnLst>
                <a:cxn ang="T10">
                  <a:pos x="T0" y="T1"/>
                </a:cxn>
                <a:cxn ang="T11">
                  <a:pos x="T2" y="T3"/>
                </a:cxn>
                <a:cxn ang="T12">
                  <a:pos x="T4" y="T5"/>
                </a:cxn>
                <a:cxn ang="T13">
                  <a:pos x="T6" y="T7"/>
                </a:cxn>
                <a:cxn ang="T14">
                  <a:pos x="T8" y="T9"/>
                </a:cxn>
              </a:cxnLst>
              <a:rect l="T15" t="T16" r="T17" b="T18"/>
              <a:pathLst>
                <a:path w="2589" h="269">
                  <a:moveTo>
                    <a:pt x="0" y="268"/>
                  </a:moveTo>
                  <a:lnTo>
                    <a:pt x="2342" y="268"/>
                  </a:lnTo>
                  <a:lnTo>
                    <a:pt x="2588" y="0"/>
                  </a:lnTo>
                  <a:lnTo>
                    <a:pt x="653" y="0"/>
                  </a:lnTo>
                  <a:lnTo>
                    <a:pt x="0" y="268"/>
                  </a:lnTo>
                </a:path>
              </a:pathLst>
            </a:custGeom>
            <a:solidFill>
              <a:schemeClr val="accent1">
                <a:alpha val="50195"/>
              </a:schemeClr>
            </a:solidFill>
            <a:ln w="9525" cap="rnd">
              <a:solidFill>
                <a:schemeClr val="bg2"/>
              </a:solidFill>
              <a:round/>
              <a:headEnd type="none" w="sm" len="sm"/>
              <a:tailEnd type="none" w="sm" len="sm"/>
            </a:ln>
          </p:spPr>
          <p:txBody>
            <a:bodyPr/>
            <a:lstStyle/>
            <a:p>
              <a:endParaRPr lang="de-DE"/>
            </a:p>
          </p:txBody>
        </p:sp>
        <p:sp>
          <p:nvSpPr>
            <p:cNvPr id="12308" name="Freeform 7"/>
            <p:cNvSpPr>
              <a:spLocks/>
            </p:cNvSpPr>
            <p:nvPr/>
          </p:nvSpPr>
          <p:spPr bwMode="blackWhite">
            <a:xfrm>
              <a:off x="1855788" y="3503613"/>
              <a:ext cx="4619625" cy="1000125"/>
            </a:xfrm>
            <a:custGeom>
              <a:avLst/>
              <a:gdLst>
                <a:gd name="T0" fmla="*/ 0 w 3354"/>
                <a:gd name="T1" fmla="*/ 2147483647 h 726"/>
                <a:gd name="T2" fmla="*/ 2147483647 w 3354"/>
                <a:gd name="T3" fmla="*/ 2147483647 h 726"/>
                <a:gd name="T4" fmla="*/ 2147483647 w 3354"/>
                <a:gd name="T5" fmla="*/ 0 h 726"/>
                <a:gd name="T6" fmla="*/ 2147483647 w 3354"/>
                <a:gd name="T7" fmla="*/ 0 h 726"/>
                <a:gd name="T8" fmla="*/ 0 w 3354"/>
                <a:gd name="T9" fmla="*/ 2147483647 h 726"/>
                <a:gd name="T10" fmla="*/ 0 60000 65536"/>
                <a:gd name="T11" fmla="*/ 0 60000 65536"/>
                <a:gd name="T12" fmla="*/ 0 60000 65536"/>
                <a:gd name="T13" fmla="*/ 0 60000 65536"/>
                <a:gd name="T14" fmla="*/ 0 60000 65536"/>
                <a:gd name="T15" fmla="*/ 0 w 3354"/>
                <a:gd name="T16" fmla="*/ 0 h 726"/>
                <a:gd name="T17" fmla="*/ 3354 w 3354"/>
                <a:gd name="T18" fmla="*/ 726 h 726"/>
              </a:gdLst>
              <a:ahLst/>
              <a:cxnLst>
                <a:cxn ang="T10">
                  <a:pos x="T0" y="T1"/>
                </a:cxn>
                <a:cxn ang="T11">
                  <a:pos x="T2" y="T3"/>
                </a:cxn>
                <a:cxn ang="T12">
                  <a:pos x="T4" y="T5"/>
                </a:cxn>
                <a:cxn ang="T13">
                  <a:pos x="T6" y="T7"/>
                </a:cxn>
                <a:cxn ang="T14">
                  <a:pos x="T8" y="T9"/>
                </a:cxn>
              </a:cxnLst>
              <a:rect l="T15" t="T16" r="T17" b="T18"/>
              <a:pathLst>
                <a:path w="3354" h="726">
                  <a:moveTo>
                    <a:pt x="0" y="725"/>
                  </a:moveTo>
                  <a:lnTo>
                    <a:pt x="3353" y="725"/>
                  </a:lnTo>
                  <a:lnTo>
                    <a:pt x="2844" y="0"/>
                  </a:lnTo>
                  <a:lnTo>
                    <a:pt x="499" y="0"/>
                  </a:lnTo>
                  <a:lnTo>
                    <a:pt x="0" y="725"/>
                  </a:lnTo>
                </a:path>
              </a:pathLst>
            </a:custGeom>
            <a:solidFill>
              <a:srgbClr val="002060"/>
            </a:solidFill>
            <a:ln w="9525" cap="rnd">
              <a:solidFill>
                <a:schemeClr val="bg2"/>
              </a:solidFill>
              <a:round/>
              <a:headEnd type="none" w="sm" len="sm"/>
              <a:tailEnd type="none" w="sm" len="sm"/>
            </a:ln>
          </p:spPr>
          <p:txBody>
            <a:bodyPr/>
            <a:lstStyle/>
            <a:p>
              <a:endParaRPr lang="de-DE"/>
            </a:p>
          </p:txBody>
        </p:sp>
        <p:sp>
          <p:nvSpPr>
            <p:cNvPr id="43" name="Rectangle 16"/>
            <p:cNvSpPr>
              <a:spLocks noChangeArrowheads="1"/>
            </p:cNvSpPr>
            <p:nvPr/>
          </p:nvSpPr>
          <p:spPr bwMode="black">
            <a:xfrm>
              <a:off x="2514600" y="3894138"/>
              <a:ext cx="3294063" cy="244475"/>
            </a:xfrm>
            <a:prstGeom prst="rect">
              <a:avLst/>
            </a:prstGeom>
            <a:noFill/>
            <a:ln w="9525">
              <a:noFill/>
              <a:miter lim="800000"/>
              <a:headEnd/>
              <a:tailEnd/>
            </a:ln>
            <a:effectLst/>
          </p:spPr>
          <p:txBody>
            <a:bodyPr lIns="0" tIns="0" rIns="0" bIns="0" anchor="ctr" anchorCtr="1"/>
            <a:lstStyle/>
            <a:p>
              <a:pPr algn="ctr" defTabSz="762000" eaLnBrk="0" fontAlgn="auto" hangingPunct="0">
                <a:spcBef>
                  <a:spcPts val="0"/>
                </a:spcBef>
                <a:spcAft>
                  <a:spcPts val="0"/>
                </a:spcAft>
                <a:defRPr/>
              </a:pPr>
              <a:r>
                <a:rPr lang="en-US" altLang="zh-CN" sz="1600" err="1">
                  <a:solidFill>
                    <a:schemeClr val="bg1">
                      <a:lumMod val="75000"/>
                    </a:schemeClr>
                  </a:solidFill>
                  <a:latin typeface="Arial" pitchFamily="34" charset="0"/>
                  <a:cs typeface="Arial" pitchFamily="34" charset="0"/>
                </a:rPr>
                <a:t>Kreisverbände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als</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erste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koordinierende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Stelle</a:t>
              </a:r>
              <a:endParaRPr lang="en-US" altLang="zh-CN" sz="1600">
                <a:solidFill>
                  <a:schemeClr val="bg1">
                    <a:lumMod val="75000"/>
                  </a:schemeClr>
                </a:solidFill>
                <a:latin typeface="Arial" pitchFamily="34" charset="0"/>
                <a:cs typeface="Arial" pitchFamily="34" charset="0"/>
              </a:endParaRPr>
            </a:p>
          </p:txBody>
        </p:sp>
      </p:grpSp>
      <p:grpSp>
        <p:nvGrpSpPr>
          <p:cNvPr id="44" name="Gruppieren 15"/>
          <p:cNvGrpSpPr>
            <a:grpSpLocks/>
          </p:cNvGrpSpPr>
          <p:nvPr/>
        </p:nvGrpSpPr>
        <p:grpSpPr bwMode="auto">
          <a:xfrm>
            <a:off x="2660650" y="2136775"/>
            <a:ext cx="3298825" cy="1200150"/>
            <a:chOff x="2660650" y="2136775"/>
            <a:chExt cx="3298825" cy="1200150"/>
          </a:xfrm>
        </p:grpSpPr>
        <p:sp>
          <p:nvSpPr>
            <p:cNvPr id="12302" name="Freeform 8"/>
            <p:cNvSpPr>
              <a:spLocks/>
            </p:cNvSpPr>
            <p:nvPr/>
          </p:nvSpPr>
          <p:spPr bwMode="blackWhite">
            <a:xfrm>
              <a:off x="3360738" y="2136775"/>
              <a:ext cx="1782762" cy="180975"/>
            </a:xfrm>
            <a:custGeom>
              <a:avLst/>
              <a:gdLst>
                <a:gd name="T0" fmla="*/ 0 w 1295"/>
                <a:gd name="T1" fmla="*/ 2147483647 h 131"/>
                <a:gd name="T2" fmla="*/ 2147483647 w 1295"/>
                <a:gd name="T3" fmla="*/ 2147483647 h 131"/>
                <a:gd name="T4" fmla="*/ 2147483647 w 1295"/>
                <a:gd name="T5" fmla="*/ 0 h 131"/>
                <a:gd name="T6" fmla="*/ 2147483647 w 1295"/>
                <a:gd name="T7" fmla="*/ 0 h 131"/>
                <a:gd name="T8" fmla="*/ 0 w 1295"/>
                <a:gd name="T9" fmla="*/ 2147483647 h 131"/>
                <a:gd name="T10" fmla="*/ 0 60000 65536"/>
                <a:gd name="T11" fmla="*/ 0 60000 65536"/>
                <a:gd name="T12" fmla="*/ 0 60000 65536"/>
                <a:gd name="T13" fmla="*/ 0 60000 65536"/>
                <a:gd name="T14" fmla="*/ 0 60000 65536"/>
                <a:gd name="T15" fmla="*/ 0 w 1295"/>
                <a:gd name="T16" fmla="*/ 0 h 131"/>
                <a:gd name="T17" fmla="*/ 1295 w 1295"/>
                <a:gd name="T18" fmla="*/ 131 h 131"/>
              </a:gdLst>
              <a:ahLst/>
              <a:cxnLst>
                <a:cxn ang="T10">
                  <a:pos x="T0" y="T1"/>
                </a:cxn>
                <a:cxn ang="T11">
                  <a:pos x="T2" y="T3"/>
                </a:cxn>
                <a:cxn ang="T12">
                  <a:pos x="T4" y="T5"/>
                </a:cxn>
                <a:cxn ang="T13">
                  <a:pos x="T6" y="T7"/>
                </a:cxn>
                <a:cxn ang="T14">
                  <a:pos x="T8" y="T9"/>
                </a:cxn>
              </a:cxnLst>
              <a:rect l="T15" t="T16" r="T17" b="T18"/>
              <a:pathLst>
                <a:path w="1295" h="131">
                  <a:moveTo>
                    <a:pt x="0" y="130"/>
                  </a:moveTo>
                  <a:lnTo>
                    <a:pt x="1166" y="130"/>
                  </a:lnTo>
                  <a:lnTo>
                    <a:pt x="1294" y="0"/>
                  </a:lnTo>
                  <a:lnTo>
                    <a:pt x="403" y="0"/>
                  </a:lnTo>
                  <a:lnTo>
                    <a:pt x="0" y="130"/>
                  </a:lnTo>
                </a:path>
              </a:pathLst>
            </a:custGeom>
            <a:solidFill>
              <a:schemeClr val="accent1">
                <a:alpha val="50195"/>
              </a:schemeClr>
            </a:solidFill>
            <a:ln w="9525" cap="rnd">
              <a:solidFill>
                <a:schemeClr val="bg2"/>
              </a:solidFill>
              <a:round/>
              <a:headEnd type="none" w="sm" len="sm"/>
              <a:tailEnd type="none" w="sm" len="sm"/>
            </a:ln>
          </p:spPr>
          <p:txBody>
            <a:bodyPr/>
            <a:lstStyle/>
            <a:p>
              <a:endParaRPr lang="de-DE"/>
            </a:p>
          </p:txBody>
        </p:sp>
        <p:sp>
          <p:nvSpPr>
            <p:cNvPr id="12303" name="Freeform 9"/>
            <p:cNvSpPr>
              <a:spLocks/>
            </p:cNvSpPr>
            <p:nvPr/>
          </p:nvSpPr>
          <p:spPr bwMode="blackWhite">
            <a:xfrm>
              <a:off x="4946650" y="2138363"/>
              <a:ext cx="1012825" cy="1198562"/>
            </a:xfrm>
            <a:custGeom>
              <a:avLst/>
              <a:gdLst>
                <a:gd name="T0" fmla="*/ 2147483647 w 735"/>
                <a:gd name="T1" fmla="*/ 2147483647 h 870"/>
                <a:gd name="T2" fmla="*/ 2147483647 w 735"/>
                <a:gd name="T3" fmla="*/ 2147483647 h 870"/>
                <a:gd name="T4" fmla="*/ 2147483647 w 735"/>
                <a:gd name="T5" fmla="*/ 0 h 870"/>
                <a:gd name="T6" fmla="*/ 0 w 735"/>
                <a:gd name="T7" fmla="*/ 2147483647 h 870"/>
                <a:gd name="T8" fmla="*/ 2147483647 w 735"/>
                <a:gd name="T9" fmla="*/ 2147483647 h 870"/>
                <a:gd name="T10" fmla="*/ 0 60000 65536"/>
                <a:gd name="T11" fmla="*/ 0 60000 65536"/>
                <a:gd name="T12" fmla="*/ 0 60000 65536"/>
                <a:gd name="T13" fmla="*/ 0 60000 65536"/>
                <a:gd name="T14" fmla="*/ 0 60000 65536"/>
                <a:gd name="T15" fmla="*/ 0 w 735"/>
                <a:gd name="T16" fmla="*/ 0 h 870"/>
                <a:gd name="T17" fmla="*/ 735 w 735"/>
                <a:gd name="T18" fmla="*/ 870 h 870"/>
              </a:gdLst>
              <a:ahLst/>
              <a:cxnLst>
                <a:cxn ang="T10">
                  <a:pos x="T0" y="T1"/>
                </a:cxn>
                <a:cxn ang="T11">
                  <a:pos x="T2" y="T3"/>
                </a:cxn>
                <a:cxn ang="T12">
                  <a:pos x="T4" y="T5"/>
                </a:cxn>
                <a:cxn ang="T13">
                  <a:pos x="T6" y="T7"/>
                </a:cxn>
                <a:cxn ang="T14">
                  <a:pos x="T8" y="T9"/>
                </a:cxn>
              </a:cxnLst>
              <a:rect l="T15" t="T16" r="T17" b="T18"/>
              <a:pathLst>
                <a:path w="735" h="870">
                  <a:moveTo>
                    <a:pt x="502" y="869"/>
                  </a:moveTo>
                  <a:lnTo>
                    <a:pt x="734" y="619"/>
                  </a:lnTo>
                  <a:lnTo>
                    <a:pt x="126" y="0"/>
                  </a:lnTo>
                  <a:lnTo>
                    <a:pt x="0" y="130"/>
                  </a:lnTo>
                  <a:lnTo>
                    <a:pt x="502" y="869"/>
                  </a:lnTo>
                </a:path>
              </a:pathLst>
            </a:custGeom>
            <a:solidFill>
              <a:srgbClr val="FFC000"/>
            </a:solidFill>
            <a:ln w="9525" cap="rnd">
              <a:solidFill>
                <a:schemeClr val="bg2"/>
              </a:solidFill>
              <a:round/>
              <a:headEnd type="none" w="sm" len="sm"/>
              <a:tailEnd type="none" w="sm" len="sm"/>
            </a:ln>
          </p:spPr>
          <p:txBody>
            <a:bodyPr/>
            <a:lstStyle/>
            <a:p>
              <a:endParaRPr lang="de-DE"/>
            </a:p>
          </p:txBody>
        </p:sp>
        <p:sp>
          <p:nvSpPr>
            <p:cNvPr id="12304" name="Freeform 10"/>
            <p:cNvSpPr>
              <a:spLocks/>
            </p:cNvSpPr>
            <p:nvPr/>
          </p:nvSpPr>
          <p:spPr bwMode="blackWhite">
            <a:xfrm>
              <a:off x="2660650" y="2316163"/>
              <a:ext cx="3001963" cy="1020762"/>
            </a:xfrm>
            <a:custGeom>
              <a:avLst/>
              <a:gdLst>
                <a:gd name="T0" fmla="*/ 0 w 2179"/>
                <a:gd name="T1" fmla="*/ 2147483647 h 741"/>
                <a:gd name="T2" fmla="*/ 2147483647 w 2179"/>
                <a:gd name="T3" fmla="*/ 2147483647 h 741"/>
                <a:gd name="T4" fmla="*/ 2147483647 w 2179"/>
                <a:gd name="T5" fmla="*/ 0 h 741"/>
                <a:gd name="T6" fmla="*/ 2147483647 w 2179"/>
                <a:gd name="T7" fmla="*/ 0 h 741"/>
                <a:gd name="T8" fmla="*/ 0 w 2179"/>
                <a:gd name="T9" fmla="*/ 2147483647 h 741"/>
                <a:gd name="T10" fmla="*/ 0 60000 65536"/>
                <a:gd name="T11" fmla="*/ 0 60000 65536"/>
                <a:gd name="T12" fmla="*/ 0 60000 65536"/>
                <a:gd name="T13" fmla="*/ 0 60000 65536"/>
                <a:gd name="T14" fmla="*/ 0 60000 65536"/>
                <a:gd name="T15" fmla="*/ 0 w 2179"/>
                <a:gd name="T16" fmla="*/ 0 h 741"/>
                <a:gd name="T17" fmla="*/ 2179 w 2179"/>
                <a:gd name="T18" fmla="*/ 741 h 741"/>
              </a:gdLst>
              <a:ahLst/>
              <a:cxnLst>
                <a:cxn ang="T10">
                  <a:pos x="T0" y="T1"/>
                </a:cxn>
                <a:cxn ang="T11">
                  <a:pos x="T2" y="T3"/>
                </a:cxn>
                <a:cxn ang="T12">
                  <a:pos x="T4" y="T5"/>
                </a:cxn>
                <a:cxn ang="T13">
                  <a:pos x="T6" y="T7"/>
                </a:cxn>
                <a:cxn ang="T14">
                  <a:pos x="T8" y="T9"/>
                </a:cxn>
              </a:cxnLst>
              <a:rect l="T15" t="T16" r="T17" b="T18"/>
              <a:pathLst>
                <a:path w="2179" h="741">
                  <a:moveTo>
                    <a:pt x="0" y="740"/>
                  </a:moveTo>
                  <a:lnTo>
                    <a:pt x="2178" y="740"/>
                  </a:lnTo>
                  <a:lnTo>
                    <a:pt x="1672" y="0"/>
                  </a:lnTo>
                  <a:lnTo>
                    <a:pt x="505" y="0"/>
                  </a:lnTo>
                  <a:lnTo>
                    <a:pt x="0" y="740"/>
                  </a:lnTo>
                </a:path>
              </a:pathLst>
            </a:custGeom>
            <a:solidFill>
              <a:srgbClr val="002060"/>
            </a:solidFill>
            <a:ln w="9525" cap="rnd">
              <a:solidFill>
                <a:schemeClr val="bg2"/>
              </a:solidFill>
              <a:round/>
              <a:headEnd type="none" w="sm" len="sm"/>
              <a:tailEnd type="none" w="sm" len="sm"/>
            </a:ln>
          </p:spPr>
          <p:txBody>
            <a:bodyPr/>
            <a:lstStyle/>
            <a:p>
              <a:endParaRPr lang="de-DE"/>
            </a:p>
          </p:txBody>
        </p:sp>
        <p:sp>
          <p:nvSpPr>
            <p:cNvPr id="48" name="Rectangle 14"/>
            <p:cNvSpPr>
              <a:spLocks noChangeArrowheads="1"/>
            </p:cNvSpPr>
            <p:nvPr/>
          </p:nvSpPr>
          <p:spPr bwMode="black">
            <a:xfrm>
              <a:off x="3071813" y="2779713"/>
              <a:ext cx="2214562" cy="244475"/>
            </a:xfrm>
            <a:prstGeom prst="rect">
              <a:avLst/>
            </a:prstGeom>
            <a:noFill/>
            <a:ln w="9525">
              <a:noFill/>
              <a:miter lim="800000"/>
              <a:headEnd/>
              <a:tailEnd/>
            </a:ln>
            <a:effectLst/>
          </p:spPr>
          <p:txBody>
            <a:bodyPr lIns="0" tIns="0" rIns="0" bIns="0" anchor="ctr" anchorCtr="1"/>
            <a:lstStyle/>
            <a:p>
              <a:pPr algn="ctr" defTabSz="762000" eaLnBrk="0" fontAlgn="auto" hangingPunct="0">
                <a:spcBef>
                  <a:spcPts val="0"/>
                </a:spcBef>
                <a:spcAft>
                  <a:spcPts val="0"/>
                </a:spcAft>
                <a:defRPr/>
              </a:pPr>
              <a:r>
                <a:rPr lang="en-US" altLang="zh-CN" sz="1600" err="1">
                  <a:solidFill>
                    <a:schemeClr val="bg1">
                      <a:lumMod val="75000"/>
                    </a:schemeClr>
                  </a:solidFill>
                  <a:latin typeface="Arial" pitchFamily="34" charset="0"/>
                  <a:cs typeface="Arial" pitchFamily="34" charset="0"/>
                </a:rPr>
                <a:t>Bezirksverbände</a:t>
              </a:r>
              <a:r>
                <a:rPr lang="en-US" altLang="zh-CN" sz="1600">
                  <a:solidFill>
                    <a:schemeClr val="bg1">
                      <a:lumMod val="75000"/>
                    </a:schemeClr>
                  </a:solidFill>
                  <a:latin typeface="Arial" pitchFamily="34" charset="0"/>
                  <a:cs typeface="Arial" pitchFamily="34" charset="0"/>
                </a:rPr>
                <a:t/>
              </a:r>
              <a:br>
                <a:rPr lang="en-US" altLang="zh-CN" sz="1600">
                  <a:solidFill>
                    <a:schemeClr val="bg1">
                      <a:lumMod val="75000"/>
                    </a:schemeClr>
                  </a:solidFill>
                  <a:latin typeface="Arial" pitchFamily="34" charset="0"/>
                  <a:cs typeface="Arial" pitchFamily="34" charset="0"/>
                </a:rPr>
              </a:br>
              <a:r>
                <a:rPr lang="en-US" altLang="zh-CN" sz="1600" err="1">
                  <a:solidFill>
                    <a:schemeClr val="bg1">
                      <a:lumMod val="75000"/>
                    </a:schemeClr>
                  </a:solidFill>
                  <a:latin typeface="Arial" pitchFamily="34" charset="0"/>
                  <a:cs typeface="Arial" pitchFamily="34" charset="0"/>
                </a:rPr>
                <a:t>koordinierende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Stelle</a:t>
              </a:r>
              <a:endParaRPr lang="en-US" altLang="zh-CN" sz="1600">
                <a:solidFill>
                  <a:schemeClr val="bg1">
                    <a:lumMod val="75000"/>
                  </a:schemeClr>
                </a:solidFill>
                <a:latin typeface="Arial" pitchFamily="34" charset="0"/>
                <a:cs typeface="Arial" pitchFamily="34" charset="0"/>
              </a:endParaRPr>
            </a:p>
          </p:txBody>
        </p:sp>
      </p:grpSp>
      <p:grpSp>
        <p:nvGrpSpPr>
          <p:cNvPr id="49" name="Gruppieren 20"/>
          <p:cNvGrpSpPr>
            <a:grpSpLocks/>
          </p:cNvGrpSpPr>
          <p:nvPr/>
        </p:nvGrpSpPr>
        <p:grpSpPr bwMode="auto">
          <a:xfrm>
            <a:off x="3462338" y="1150938"/>
            <a:ext cx="1552575" cy="1012825"/>
            <a:chOff x="3462338" y="1150938"/>
            <a:chExt cx="1552575" cy="1012825"/>
          </a:xfrm>
        </p:grpSpPr>
        <p:sp>
          <p:nvSpPr>
            <p:cNvPr id="12299" name="Freeform 11"/>
            <p:cNvSpPr>
              <a:spLocks/>
            </p:cNvSpPr>
            <p:nvPr/>
          </p:nvSpPr>
          <p:spPr bwMode="blackWhite">
            <a:xfrm>
              <a:off x="4156075" y="1150938"/>
              <a:ext cx="858838" cy="1012825"/>
            </a:xfrm>
            <a:custGeom>
              <a:avLst/>
              <a:gdLst>
                <a:gd name="T0" fmla="*/ 2147483647 w 623"/>
                <a:gd name="T1" fmla="*/ 2147483647 h 735"/>
                <a:gd name="T2" fmla="*/ 2147483647 w 623"/>
                <a:gd name="T3" fmla="*/ 2147483647 h 735"/>
                <a:gd name="T4" fmla="*/ 0 w 623"/>
                <a:gd name="T5" fmla="*/ 0 h 735"/>
                <a:gd name="T6" fmla="*/ 2147483647 w 623"/>
                <a:gd name="T7" fmla="*/ 2147483647 h 735"/>
                <a:gd name="T8" fmla="*/ 0 60000 65536"/>
                <a:gd name="T9" fmla="*/ 0 60000 65536"/>
                <a:gd name="T10" fmla="*/ 0 60000 65536"/>
                <a:gd name="T11" fmla="*/ 0 60000 65536"/>
                <a:gd name="T12" fmla="*/ 0 w 623"/>
                <a:gd name="T13" fmla="*/ 0 h 735"/>
                <a:gd name="T14" fmla="*/ 623 w 623"/>
                <a:gd name="T15" fmla="*/ 735 h 735"/>
              </a:gdLst>
              <a:ahLst/>
              <a:cxnLst>
                <a:cxn ang="T8">
                  <a:pos x="T0" y="T1"/>
                </a:cxn>
                <a:cxn ang="T9">
                  <a:pos x="T2" y="T3"/>
                </a:cxn>
                <a:cxn ang="T10">
                  <a:pos x="T4" y="T5"/>
                </a:cxn>
                <a:cxn ang="T11">
                  <a:pos x="T6" y="T7"/>
                </a:cxn>
              </a:cxnLst>
              <a:rect l="T12" t="T13" r="T14" b="T15"/>
              <a:pathLst>
                <a:path w="623" h="735">
                  <a:moveTo>
                    <a:pt x="505" y="734"/>
                  </a:moveTo>
                  <a:lnTo>
                    <a:pt x="622" y="620"/>
                  </a:lnTo>
                  <a:lnTo>
                    <a:pt x="0" y="0"/>
                  </a:lnTo>
                  <a:lnTo>
                    <a:pt x="505" y="734"/>
                  </a:lnTo>
                </a:path>
              </a:pathLst>
            </a:custGeom>
            <a:solidFill>
              <a:srgbClr val="FFC000"/>
            </a:solidFill>
            <a:ln w="9525" cap="rnd">
              <a:solidFill>
                <a:schemeClr val="bg2"/>
              </a:solidFill>
              <a:round/>
              <a:headEnd type="none" w="sm" len="sm"/>
              <a:tailEnd type="none" w="sm" len="sm"/>
            </a:ln>
          </p:spPr>
          <p:txBody>
            <a:bodyPr/>
            <a:lstStyle/>
            <a:p>
              <a:endParaRPr lang="de-DE"/>
            </a:p>
          </p:txBody>
        </p:sp>
        <p:sp>
          <p:nvSpPr>
            <p:cNvPr id="12300" name="Freeform 12"/>
            <p:cNvSpPr>
              <a:spLocks/>
            </p:cNvSpPr>
            <p:nvPr/>
          </p:nvSpPr>
          <p:spPr bwMode="blackWhite">
            <a:xfrm>
              <a:off x="3462338" y="1150938"/>
              <a:ext cx="1392237" cy="1012825"/>
            </a:xfrm>
            <a:custGeom>
              <a:avLst/>
              <a:gdLst>
                <a:gd name="T0" fmla="*/ 0 w 1011"/>
                <a:gd name="T1" fmla="*/ 2147483647 h 735"/>
                <a:gd name="T2" fmla="*/ 2147483647 w 1011"/>
                <a:gd name="T3" fmla="*/ 2147483647 h 735"/>
                <a:gd name="T4" fmla="*/ 2147483647 w 1011"/>
                <a:gd name="T5" fmla="*/ 0 h 735"/>
                <a:gd name="T6" fmla="*/ 0 w 1011"/>
                <a:gd name="T7" fmla="*/ 2147483647 h 735"/>
                <a:gd name="T8" fmla="*/ 0 60000 65536"/>
                <a:gd name="T9" fmla="*/ 0 60000 65536"/>
                <a:gd name="T10" fmla="*/ 0 60000 65536"/>
                <a:gd name="T11" fmla="*/ 0 60000 65536"/>
                <a:gd name="T12" fmla="*/ 0 w 1011"/>
                <a:gd name="T13" fmla="*/ 0 h 735"/>
                <a:gd name="T14" fmla="*/ 1011 w 1011"/>
                <a:gd name="T15" fmla="*/ 735 h 735"/>
              </a:gdLst>
              <a:ahLst/>
              <a:cxnLst>
                <a:cxn ang="T8">
                  <a:pos x="T0" y="T1"/>
                </a:cxn>
                <a:cxn ang="T9">
                  <a:pos x="T2" y="T3"/>
                </a:cxn>
                <a:cxn ang="T10">
                  <a:pos x="T4" y="T5"/>
                </a:cxn>
                <a:cxn ang="T11">
                  <a:pos x="T6" y="T7"/>
                </a:cxn>
              </a:cxnLst>
              <a:rect l="T12" t="T13" r="T14" b="T15"/>
              <a:pathLst>
                <a:path w="1011" h="735">
                  <a:moveTo>
                    <a:pt x="0" y="734"/>
                  </a:moveTo>
                  <a:lnTo>
                    <a:pt x="1010" y="734"/>
                  </a:lnTo>
                  <a:lnTo>
                    <a:pt x="505" y="0"/>
                  </a:lnTo>
                  <a:lnTo>
                    <a:pt x="0" y="734"/>
                  </a:lnTo>
                </a:path>
              </a:pathLst>
            </a:custGeom>
            <a:solidFill>
              <a:srgbClr val="002060"/>
            </a:solidFill>
            <a:ln w="9525" cap="rnd">
              <a:solidFill>
                <a:schemeClr val="bg2"/>
              </a:solidFill>
              <a:round/>
              <a:headEnd type="none" w="sm" len="sm"/>
              <a:tailEnd type="none" w="sm" len="sm"/>
            </a:ln>
          </p:spPr>
          <p:txBody>
            <a:bodyPr/>
            <a:lstStyle/>
            <a:p>
              <a:endParaRPr lang="de-DE"/>
            </a:p>
          </p:txBody>
        </p:sp>
        <p:sp>
          <p:nvSpPr>
            <p:cNvPr id="52" name="Rectangle 15"/>
            <p:cNvSpPr>
              <a:spLocks noChangeArrowheads="1"/>
            </p:cNvSpPr>
            <p:nvPr/>
          </p:nvSpPr>
          <p:spPr bwMode="black">
            <a:xfrm>
              <a:off x="3836988" y="1773238"/>
              <a:ext cx="650875" cy="244475"/>
            </a:xfrm>
            <a:prstGeom prst="rect">
              <a:avLst/>
            </a:prstGeom>
            <a:noFill/>
            <a:ln w="9525">
              <a:noFill/>
              <a:miter lim="800000"/>
              <a:headEnd/>
              <a:tailEnd/>
            </a:ln>
            <a:effectLst/>
          </p:spPr>
          <p:txBody>
            <a:bodyPr lIns="0" tIns="0" rIns="0" bIns="0" anchor="ctr" anchorCtr="1"/>
            <a:lstStyle/>
            <a:p>
              <a:pPr defTabSz="762000" eaLnBrk="0" fontAlgn="auto" hangingPunct="0">
                <a:spcBef>
                  <a:spcPts val="0"/>
                </a:spcBef>
                <a:spcAft>
                  <a:spcPts val="0"/>
                </a:spcAft>
                <a:defRPr/>
              </a:pPr>
              <a:r>
                <a:rPr lang="en-US" altLang="zh-CN" sz="1600">
                  <a:solidFill>
                    <a:schemeClr val="bg1">
                      <a:lumMod val="75000"/>
                    </a:schemeClr>
                  </a:solidFill>
                  <a:latin typeface="Arial" pitchFamily="34" charset="0"/>
                  <a:cs typeface="Arial" pitchFamily="34" charset="0"/>
                </a:rPr>
                <a:t>ZDRK</a:t>
              </a:r>
            </a:p>
          </p:txBody>
        </p:sp>
      </p:grpSp>
      <p:sp>
        <p:nvSpPr>
          <p:cNvPr id="12298" name="Titel 1"/>
          <p:cNvSpPr>
            <a:spLocks noGrp="1"/>
          </p:cNvSpPr>
          <p:nvPr>
            <p:ph type="title"/>
          </p:nvPr>
        </p:nvSpPr>
        <p:spPr>
          <a:xfrm>
            <a:off x="250825" y="0"/>
            <a:ext cx="7138988" cy="417513"/>
          </a:xfrm>
        </p:spPr>
        <p:txBody>
          <a:bodyPr/>
          <a:lstStyle/>
          <a:p>
            <a:pPr algn="l" eaLnBrk="1" hangingPunct="1"/>
            <a:r>
              <a:rPr lang="de-DE" sz="1600" b="1" u="sng" smtClean="0">
                <a:solidFill>
                  <a:srgbClr val="0070C0"/>
                </a:solidFill>
                <a:latin typeface="Arial" charset="0"/>
                <a:cs typeface="Arial" charset="0"/>
              </a:rPr>
              <a:t>Vorgaben aus dem Vertrag zwischen dem BLE und ZDRK</a:t>
            </a:r>
            <a:endParaRPr lang="de-DE" sz="1600" b="1" u="sng"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nodeType="clickEffect">
                                  <p:stCondLst>
                                    <p:cond delay="0"/>
                                  </p:stCondLst>
                                  <p:childTnLst>
                                    <p:animEffect transition="out" filter="wipe(down)">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nodeType="clickEffect">
                                  <p:stCondLst>
                                    <p:cond delay="0"/>
                                  </p:stCondLst>
                                  <p:childTnLst>
                                    <p:animEffect transition="out" filter="wipe(down)">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250825" y="0"/>
            <a:ext cx="7138988" cy="417513"/>
          </a:xfrm>
        </p:spPr>
        <p:txBody>
          <a:bodyPr/>
          <a:lstStyle/>
          <a:p>
            <a:pPr algn="l" eaLnBrk="1" hangingPunct="1"/>
            <a:r>
              <a:rPr lang="de-DE" sz="1600" b="1" u="sng" smtClean="0">
                <a:solidFill>
                  <a:srgbClr val="0070C0"/>
                </a:solidFill>
                <a:latin typeface="Arial" charset="0"/>
                <a:cs typeface="Arial" charset="0"/>
              </a:rPr>
              <a:t>Beginn TGRDEU</a:t>
            </a:r>
            <a:endParaRPr lang="de-DE" sz="1600" b="1" u="sng" smtClean="0">
              <a:solidFill>
                <a:srgbClr val="0070C0"/>
              </a:solidFill>
            </a:endParaRPr>
          </a:p>
        </p:txBody>
      </p:sp>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1AC4C728-1469-4E7D-8547-FC3480A26B18}" type="slidenum">
              <a:rPr lang="de-DE"/>
              <a:pPr>
                <a:defRPr/>
              </a:pPr>
              <a:t>7</a:t>
            </a:fld>
            <a:endParaRPr lang="de-DE"/>
          </a:p>
        </p:txBody>
      </p:sp>
      <p:pic>
        <p:nvPicPr>
          <p:cNvPr id="13318"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uppieren 5"/>
          <p:cNvGrpSpPr>
            <a:grpSpLocks/>
          </p:cNvGrpSpPr>
          <p:nvPr/>
        </p:nvGrpSpPr>
        <p:grpSpPr bwMode="auto">
          <a:xfrm>
            <a:off x="1060450" y="4108450"/>
            <a:ext cx="6864350" cy="1579563"/>
            <a:chOff x="1060450" y="4108450"/>
            <a:chExt cx="6864350" cy="1579563"/>
          </a:xfrm>
        </p:grpSpPr>
        <p:sp>
          <p:nvSpPr>
            <p:cNvPr id="13325" name="Freeform 2"/>
            <p:cNvSpPr>
              <a:spLocks/>
            </p:cNvSpPr>
            <p:nvPr/>
          </p:nvSpPr>
          <p:spPr bwMode="blackWhite">
            <a:xfrm>
              <a:off x="6577013" y="4108450"/>
              <a:ext cx="1347787" cy="1579563"/>
            </a:xfrm>
            <a:custGeom>
              <a:avLst/>
              <a:gdLst>
                <a:gd name="T0" fmla="*/ 2147483647 w 979"/>
                <a:gd name="T1" fmla="*/ 2147483647 h 1146"/>
                <a:gd name="T2" fmla="*/ 0 w 979"/>
                <a:gd name="T3" fmla="*/ 2147483647 h 1146"/>
                <a:gd name="T4" fmla="*/ 2147483647 w 979"/>
                <a:gd name="T5" fmla="*/ 0 h 1146"/>
                <a:gd name="T6" fmla="*/ 2147483647 w 979"/>
                <a:gd name="T7" fmla="*/ 2147483647 h 1146"/>
                <a:gd name="T8" fmla="*/ 2147483647 w 979"/>
                <a:gd name="T9" fmla="*/ 2147483647 h 1146"/>
                <a:gd name="T10" fmla="*/ 0 60000 65536"/>
                <a:gd name="T11" fmla="*/ 0 60000 65536"/>
                <a:gd name="T12" fmla="*/ 0 60000 65536"/>
                <a:gd name="T13" fmla="*/ 0 60000 65536"/>
                <a:gd name="T14" fmla="*/ 0 60000 65536"/>
                <a:gd name="T15" fmla="*/ 0 w 979"/>
                <a:gd name="T16" fmla="*/ 0 h 1146"/>
                <a:gd name="T17" fmla="*/ 979 w 979"/>
                <a:gd name="T18" fmla="*/ 1146 h 1146"/>
              </a:gdLst>
              <a:ahLst/>
              <a:cxnLst>
                <a:cxn ang="T10">
                  <a:pos x="T0" y="T1"/>
                </a:cxn>
                <a:cxn ang="T11">
                  <a:pos x="T2" y="T3"/>
                </a:cxn>
                <a:cxn ang="T12">
                  <a:pos x="T4" y="T5"/>
                </a:cxn>
                <a:cxn ang="T13">
                  <a:pos x="T6" y="T7"/>
                </a:cxn>
                <a:cxn ang="T14">
                  <a:pos x="T8" y="T9"/>
                </a:cxn>
              </a:cxnLst>
              <a:rect l="T15" t="T16" r="T17" b="T18"/>
              <a:pathLst>
                <a:path w="979" h="1146">
                  <a:moveTo>
                    <a:pt x="498" y="1145"/>
                  </a:moveTo>
                  <a:lnTo>
                    <a:pt x="0" y="401"/>
                  </a:lnTo>
                  <a:lnTo>
                    <a:pt x="366" y="0"/>
                  </a:lnTo>
                  <a:lnTo>
                    <a:pt x="978" y="631"/>
                  </a:lnTo>
                  <a:lnTo>
                    <a:pt x="498" y="1145"/>
                  </a:lnTo>
                </a:path>
              </a:pathLst>
            </a:custGeom>
            <a:solidFill>
              <a:srgbClr val="FFC000"/>
            </a:solidFill>
            <a:ln w="9525" cap="rnd">
              <a:solidFill>
                <a:schemeClr val="bg2"/>
              </a:solidFill>
              <a:round/>
              <a:headEnd type="none" w="sm" len="sm"/>
              <a:tailEnd type="none" w="sm" len="sm"/>
            </a:ln>
          </p:spPr>
          <p:txBody>
            <a:bodyPr/>
            <a:lstStyle/>
            <a:p>
              <a:endParaRPr lang="de-DE"/>
            </a:p>
          </p:txBody>
        </p:sp>
        <p:sp>
          <p:nvSpPr>
            <p:cNvPr id="13326" name="Freeform 3"/>
            <p:cNvSpPr>
              <a:spLocks/>
            </p:cNvSpPr>
            <p:nvPr/>
          </p:nvSpPr>
          <p:spPr bwMode="blackWhite">
            <a:xfrm>
              <a:off x="1743075" y="4108450"/>
              <a:ext cx="5338763" cy="558800"/>
            </a:xfrm>
            <a:custGeom>
              <a:avLst/>
              <a:gdLst>
                <a:gd name="T0" fmla="*/ 0 w 3876"/>
                <a:gd name="T1" fmla="*/ 2147483647 h 405"/>
                <a:gd name="T2" fmla="*/ 2147483647 w 3876"/>
                <a:gd name="T3" fmla="*/ 2147483647 h 405"/>
                <a:gd name="T4" fmla="*/ 2147483647 w 3876"/>
                <a:gd name="T5" fmla="*/ 0 h 405"/>
                <a:gd name="T6" fmla="*/ 2147483647 w 3876"/>
                <a:gd name="T7" fmla="*/ 2147483647 h 405"/>
                <a:gd name="T8" fmla="*/ 0 w 3876"/>
                <a:gd name="T9" fmla="*/ 2147483647 h 405"/>
                <a:gd name="T10" fmla="*/ 0 60000 65536"/>
                <a:gd name="T11" fmla="*/ 0 60000 65536"/>
                <a:gd name="T12" fmla="*/ 0 60000 65536"/>
                <a:gd name="T13" fmla="*/ 0 60000 65536"/>
                <a:gd name="T14" fmla="*/ 0 60000 65536"/>
                <a:gd name="T15" fmla="*/ 0 w 3876"/>
                <a:gd name="T16" fmla="*/ 0 h 405"/>
                <a:gd name="T17" fmla="*/ 3876 w 3876"/>
                <a:gd name="T18" fmla="*/ 405 h 405"/>
              </a:gdLst>
              <a:ahLst/>
              <a:cxnLst>
                <a:cxn ang="T10">
                  <a:pos x="T0" y="T1"/>
                </a:cxn>
                <a:cxn ang="T11">
                  <a:pos x="T2" y="T3"/>
                </a:cxn>
                <a:cxn ang="T12">
                  <a:pos x="T4" y="T5"/>
                </a:cxn>
                <a:cxn ang="T13">
                  <a:pos x="T6" y="T7"/>
                </a:cxn>
                <a:cxn ang="T14">
                  <a:pos x="T8" y="T9"/>
                </a:cxn>
              </a:cxnLst>
              <a:rect l="T15" t="T16" r="T17" b="T18"/>
              <a:pathLst>
                <a:path w="3876" h="405">
                  <a:moveTo>
                    <a:pt x="0" y="404"/>
                  </a:moveTo>
                  <a:lnTo>
                    <a:pt x="3510" y="404"/>
                  </a:lnTo>
                  <a:lnTo>
                    <a:pt x="3875" y="0"/>
                  </a:lnTo>
                  <a:lnTo>
                    <a:pt x="692" y="2"/>
                  </a:lnTo>
                  <a:lnTo>
                    <a:pt x="0" y="404"/>
                  </a:lnTo>
                </a:path>
              </a:pathLst>
            </a:custGeom>
            <a:solidFill>
              <a:schemeClr val="accent1">
                <a:alpha val="50195"/>
              </a:schemeClr>
            </a:solidFill>
            <a:ln w="9525" cap="rnd">
              <a:solidFill>
                <a:schemeClr val="bg2"/>
              </a:solidFill>
              <a:round/>
              <a:headEnd type="none" w="sm" len="sm"/>
              <a:tailEnd type="none" w="sm" len="sm"/>
            </a:ln>
          </p:spPr>
          <p:txBody>
            <a:bodyPr/>
            <a:lstStyle/>
            <a:p>
              <a:endParaRPr lang="de-DE"/>
            </a:p>
          </p:txBody>
        </p:sp>
        <p:sp>
          <p:nvSpPr>
            <p:cNvPr id="13327" name="Freeform 4"/>
            <p:cNvSpPr>
              <a:spLocks/>
            </p:cNvSpPr>
            <p:nvPr/>
          </p:nvSpPr>
          <p:spPr bwMode="blackWhite">
            <a:xfrm>
              <a:off x="1060450" y="4662488"/>
              <a:ext cx="6203950" cy="1025525"/>
            </a:xfrm>
            <a:custGeom>
              <a:avLst/>
              <a:gdLst>
                <a:gd name="T0" fmla="*/ 0 w 4504"/>
                <a:gd name="T1" fmla="*/ 2147483647 h 744"/>
                <a:gd name="T2" fmla="*/ 2147483647 w 4504"/>
                <a:gd name="T3" fmla="*/ 2147483647 h 744"/>
                <a:gd name="T4" fmla="*/ 2147483647 w 4504"/>
                <a:gd name="T5" fmla="*/ 0 h 744"/>
                <a:gd name="T6" fmla="*/ 2147483647 w 4504"/>
                <a:gd name="T7" fmla="*/ 0 h 744"/>
                <a:gd name="T8" fmla="*/ 0 w 4504"/>
                <a:gd name="T9" fmla="*/ 2147483647 h 744"/>
                <a:gd name="T10" fmla="*/ 0 60000 65536"/>
                <a:gd name="T11" fmla="*/ 0 60000 65536"/>
                <a:gd name="T12" fmla="*/ 0 60000 65536"/>
                <a:gd name="T13" fmla="*/ 0 60000 65536"/>
                <a:gd name="T14" fmla="*/ 0 60000 65536"/>
                <a:gd name="T15" fmla="*/ 0 w 4504"/>
                <a:gd name="T16" fmla="*/ 0 h 744"/>
                <a:gd name="T17" fmla="*/ 4504 w 4504"/>
                <a:gd name="T18" fmla="*/ 744 h 744"/>
              </a:gdLst>
              <a:ahLst/>
              <a:cxnLst>
                <a:cxn ang="T10">
                  <a:pos x="T0" y="T1"/>
                </a:cxn>
                <a:cxn ang="T11">
                  <a:pos x="T2" y="T3"/>
                </a:cxn>
                <a:cxn ang="T12">
                  <a:pos x="T4" y="T5"/>
                </a:cxn>
                <a:cxn ang="T13">
                  <a:pos x="T6" y="T7"/>
                </a:cxn>
                <a:cxn ang="T14">
                  <a:pos x="T8" y="T9"/>
                </a:cxn>
              </a:cxnLst>
              <a:rect l="T15" t="T16" r="T17" b="T18"/>
              <a:pathLst>
                <a:path w="4504" h="744">
                  <a:moveTo>
                    <a:pt x="0" y="743"/>
                  </a:moveTo>
                  <a:lnTo>
                    <a:pt x="4503" y="743"/>
                  </a:lnTo>
                  <a:lnTo>
                    <a:pt x="4003" y="0"/>
                  </a:lnTo>
                  <a:lnTo>
                    <a:pt x="494" y="0"/>
                  </a:lnTo>
                  <a:lnTo>
                    <a:pt x="0" y="743"/>
                  </a:lnTo>
                </a:path>
              </a:pathLst>
            </a:custGeom>
            <a:solidFill>
              <a:srgbClr val="002060"/>
            </a:solidFill>
            <a:ln w="9525" cap="rnd">
              <a:solidFill>
                <a:schemeClr val="bg2"/>
              </a:solidFill>
              <a:round/>
              <a:headEnd type="none" w="sm" len="sm"/>
              <a:tailEnd type="none" w="sm" len="sm"/>
            </a:ln>
          </p:spPr>
          <p:txBody>
            <a:bodyPr/>
            <a:lstStyle/>
            <a:p>
              <a:endParaRPr lang="de-DE"/>
            </a:p>
          </p:txBody>
        </p:sp>
        <p:sp>
          <p:nvSpPr>
            <p:cNvPr id="30" name="Rectangle 13"/>
            <p:cNvSpPr>
              <a:spLocks noChangeArrowheads="1"/>
            </p:cNvSpPr>
            <p:nvPr/>
          </p:nvSpPr>
          <p:spPr bwMode="black">
            <a:xfrm>
              <a:off x="1776413" y="5084763"/>
              <a:ext cx="4770437" cy="244475"/>
            </a:xfrm>
            <a:prstGeom prst="rect">
              <a:avLst/>
            </a:prstGeom>
            <a:noFill/>
            <a:ln w="9525">
              <a:noFill/>
              <a:miter lim="800000"/>
              <a:headEnd/>
              <a:tailEnd/>
            </a:ln>
            <a:effectLst/>
          </p:spPr>
          <p:txBody>
            <a:bodyPr lIns="0" tIns="0" rIns="0" bIns="0" anchor="ctr" anchorCtr="1"/>
            <a:lstStyle/>
            <a:p>
              <a:pPr defTabSz="762000" eaLnBrk="0" fontAlgn="auto" hangingPunct="0">
                <a:spcBef>
                  <a:spcPts val="0"/>
                </a:spcBef>
                <a:spcAft>
                  <a:spcPts val="0"/>
                </a:spcAft>
                <a:defRPr/>
              </a:pPr>
              <a:r>
                <a:rPr lang="en-US" altLang="zh-CN" sz="1600" err="1">
                  <a:solidFill>
                    <a:schemeClr val="bg1">
                      <a:lumMod val="75000"/>
                    </a:schemeClr>
                  </a:solidFill>
                  <a:latin typeface="Arial" pitchFamily="34" charset="0"/>
                  <a:cs typeface="Arial" pitchFamily="34" charset="0"/>
                </a:rPr>
                <a:t>Ortsvereine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als</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datenliefernde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Stellen</a:t>
              </a:r>
              <a:endParaRPr lang="en-US" altLang="zh-CN" sz="1600">
                <a:solidFill>
                  <a:schemeClr val="bg1">
                    <a:lumMod val="75000"/>
                  </a:schemeClr>
                </a:solidFill>
                <a:latin typeface="Arial" pitchFamily="34" charset="0"/>
                <a:cs typeface="Arial" pitchFamily="34" charset="0"/>
              </a:endParaRPr>
            </a:p>
          </p:txBody>
        </p:sp>
      </p:grpSp>
      <p:sp>
        <p:nvSpPr>
          <p:cNvPr id="31" name="Textfeld 30"/>
          <p:cNvSpPr txBox="1">
            <a:spLocks noChangeArrowheads="1"/>
          </p:cNvSpPr>
          <p:nvPr/>
        </p:nvSpPr>
        <p:spPr bwMode="auto">
          <a:xfrm>
            <a:off x="971550" y="2665413"/>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de-DE" b="1" smtClean="0">
                <a:latin typeface="+mj-lt"/>
                <a:cs typeface="Arial" charset="0"/>
              </a:rPr>
              <a:t>Dateneingabe für das Jahr 2007 durch EDV Beauftragte Kreis</a:t>
            </a:r>
          </a:p>
        </p:txBody>
      </p:sp>
      <p:sp>
        <p:nvSpPr>
          <p:cNvPr id="32" name="Textfeld 31"/>
          <p:cNvSpPr txBox="1">
            <a:spLocks noChangeArrowheads="1"/>
          </p:cNvSpPr>
          <p:nvPr/>
        </p:nvSpPr>
        <p:spPr bwMode="auto">
          <a:xfrm>
            <a:off x="0" y="40005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de-DE" b="1" smtClean="0">
                <a:solidFill>
                  <a:srgbClr val="FFFFFF"/>
                </a:solidFill>
                <a:latin typeface="+mj-lt"/>
                <a:cs typeface="Arial" charset="0"/>
              </a:rPr>
              <a:t>	</a:t>
            </a:r>
            <a:r>
              <a:rPr lang="de-DE" b="1" smtClean="0">
                <a:solidFill>
                  <a:srgbClr val="002060"/>
                </a:solidFill>
                <a:latin typeface="+mj-lt"/>
                <a:cs typeface="Arial" charset="0"/>
              </a:rPr>
              <a:t>weiterführend als Zielstellung – Eingabe durch Zuchtbuchführer</a:t>
            </a:r>
            <a:endParaRPr lang="de-DE" sz="2400" b="1" smtClean="0">
              <a:solidFill>
                <a:srgbClr val="002060"/>
              </a:solidFill>
              <a:latin typeface="+mj-lt"/>
            </a:endParaRPr>
          </a:p>
        </p:txBody>
      </p:sp>
      <p:sp>
        <p:nvSpPr>
          <p:cNvPr id="33" name="Textfeld 32"/>
          <p:cNvSpPr txBox="1">
            <a:spLocks noChangeArrowheads="1"/>
          </p:cNvSpPr>
          <p:nvPr/>
        </p:nvSpPr>
        <p:spPr bwMode="auto">
          <a:xfrm>
            <a:off x="0" y="50720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de-DE" sz="3200" b="1">
                <a:solidFill>
                  <a:srgbClr val="FF0000"/>
                </a:solidFill>
                <a:latin typeface="Arial" charset="0"/>
                <a:cs typeface="Arial" charset="0"/>
              </a:rPr>
              <a:t>Es kann nur einen geben !!!</a:t>
            </a:r>
          </a:p>
        </p:txBody>
      </p:sp>
      <p:sp>
        <p:nvSpPr>
          <p:cNvPr id="2" name="Textfeld 1"/>
          <p:cNvSpPr txBox="1"/>
          <p:nvPr/>
        </p:nvSpPr>
        <p:spPr>
          <a:xfrm>
            <a:off x="987425" y="2062163"/>
            <a:ext cx="5626100" cy="369887"/>
          </a:xfrm>
          <a:prstGeom prst="rect">
            <a:avLst/>
          </a:prstGeom>
          <a:noFill/>
        </p:spPr>
        <p:txBody>
          <a:bodyPr wrap="none">
            <a:spAutoFit/>
          </a:bodyPr>
          <a:lstStyle/>
          <a:p>
            <a:pPr>
              <a:defRPr/>
            </a:pPr>
            <a:r>
              <a:rPr lang="de-DE" b="1">
                <a:latin typeface="+mj-lt"/>
              </a:rPr>
              <a:t>Seit dem Zuchtjahr 2007 ständige Tiererfassung im ZDRK.</a:t>
            </a:r>
            <a:endParaRPr lang="de-DE" b="1" dirty="0">
              <a:latin typeface="+mj-lt"/>
            </a:endParaRPr>
          </a:p>
        </p:txBody>
      </p:sp>
      <p:sp>
        <p:nvSpPr>
          <p:cNvPr id="3" name="Rechteck 2"/>
          <p:cNvSpPr/>
          <p:nvPr/>
        </p:nvSpPr>
        <p:spPr>
          <a:xfrm>
            <a:off x="971550" y="3302000"/>
            <a:ext cx="7200900" cy="369888"/>
          </a:xfrm>
          <a:prstGeom prst="rect">
            <a:avLst/>
          </a:prstGeom>
        </p:spPr>
        <p:txBody>
          <a:bodyPr>
            <a:spAutoFit/>
          </a:bodyPr>
          <a:lstStyle/>
          <a:p>
            <a:pPr>
              <a:defRPr/>
            </a:pPr>
            <a:r>
              <a:rPr lang="de-DE" b="1">
                <a:solidFill>
                  <a:prstClr val="black"/>
                </a:solidFill>
                <a:latin typeface="+mj-lt"/>
                <a:cs typeface="Arial" charset="0"/>
              </a:rPr>
              <a:t>Pilotphase 2. Quartal 2008 abgeschlossen: </a:t>
            </a:r>
            <a:endParaRPr lang="de-DE">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6"/>
                                        </p:tgtEl>
                                      </p:cBhvr>
                                      <p:by x="120000" y="120000"/>
                                    </p:animScale>
                                  </p:childTnLst>
                                </p:cTn>
                              </p:par>
                            </p:childTnLst>
                          </p:cTn>
                        </p:par>
                        <p:par>
                          <p:cTn id="7" fill="hold" nodeType="afterGroup">
                            <p:stCondLst>
                              <p:cond delay="2000"/>
                            </p:stCondLst>
                            <p:childTnLst>
                              <p:par>
                                <p:cTn id="8" presetID="64" presetClass="path" presetSubtype="0" accel="50000" decel="50000" fill="hold" nodeType="afterEffect">
                                  <p:stCondLst>
                                    <p:cond delay="0"/>
                                  </p:stCondLst>
                                  <p:childTnLst>
                                    <p:animMotion origin="layout" path="M 5.55556E-7 -3.7037E-7 L 5.55556E-7 -0.55 " pathEditMode="relative" rAng="0" ptsTypes="AA">
                                      <p:cBhvr>
                                        <p:cTn id="9" dur="2000" fill="hold"/>
                                        <p:tgtEl>
                                          <p:spTgt spid="26"/>
                                        </p:tgtEl>
                                        <p:attrNameLst>
                                          <p:attrName>ppt_x</p:attrName>
                                          <p:attrName>ppt_y</p:attrName>
                                        </p:attrNameLst>
                                      </p:cBhvr>
                                      <p:rCtr x="0" y="-2750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7C04DA3D-FA8F-4857-B217-3E355B617DFF}" type="slidenum">
              <a:rPr lang="de-DE"/>
              <a:pPr>
                <a:defRPr/>
              </a:pPr>
              <a:t>8</a:t>
            </a:fld>
            <a:endParaRPr lang="de-DE"/>
          </a:p>
        </p:txBody>
      </p:sp>
      <p:pic>
        <p:nvPicPr>
          <p:cNvPr id="14341" name="Picture 17" descr="Logo-klein-Fai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Foliennummernplatzhalter 3"/>
          <p:cNvSpPr txBox="1">
            <a:spLocks/>
          </p:cNvSpPr>
          <p:nvPr/>
        </p:nvSpPr>
        <p:spPr bwMode="auto">
          <a:xfrm rot="5400000">
            <a:off x="8577263" y="6291263"/>
            <a:ext cx="928687"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E44D30C2-0538-494E-9142-ADDC7E4FD418}" type="slidenum">
              <a:rPr lang="en-US" sz="1000">
                <a:latin typeface="Arial" charset="0"/>
                <a:cs typeface="Arial" charset="0"/>
              </a:rPr>
              <a:pPr algn="r"/>
              <a:t>8</a:t>
            </a:fld>
            <a:endParaRPr lang="en-US" sz="1000">
              <a:latin typeface="Arial" charset="0"/>
              <a:cs typeface="Arial" charset="0"/>
            </a:endParaRPr>
          </a:p>
        </p:txBody>
      </p:sp>
      <p:grpSp>
        <p:nvGrpSpPr>
          <p:cNvPr id="18" name="Gruppieren 5"/>
          <p:cNvGrpSpPr>
            <a:grpSpLocks/>
          </p:cNvGrpSpPr>
          <p:nvPr/>
        </p:nvGrpSpPr>
        <p:grpSpPr bwMode="auto">
          <a:xfrm>
            <a:off x="1060450" y="4108450"/>
            <a:ext cx="6864350" cy="1579563"/>
            <a:chOff x="1060450" y="4108450"/>
            <a:chExt cx="6864350" cy="1579563"/>
          </a:xfrm>
        </p:grpSpPr>
        <p:sp>
          <p:nvSpPr>
            <p:cNvPr id="14364" name="Freeform 2"/>
            <p:cNvSpPr>
              <a:spLocks/>
            </p:cNvSpPr>
            <p:nvPr/>
          </p:nvSpPr>
          <p:spPr bwMode="blackWhite">
            <a:xfrm>
              <a:off x="6577013" y="4108450"/>
              <a:ext cx="1347787" cy="1579563"/>
            </a:xfrm>
            <a:custGeom>
              <a:avLst/>
              <a:gdLst>
                <a:gd name="T0" fmla="*/ 2147483647 w 979"/>
                <a:gd name="T1" fmla="*/ 2147483647 h 1146"/>
                <a:gd name="T2" fmla="*/ 0 w 979"/>
                <a:gd name="T3" fmla="*/ 2147483647 h 1146"/>
                <a:gd name="T4" fmla="*/ 2147483647 w 979"/>
                <a:gd name="T5" fmla="*/ 0 h 1146"/>
                <a:gd name="T6" fmla="*/ 2147483647 w 979"/>
                <a:gd name="T7" fmla="*/ 2147483647 h 1146"/>
                <a:gd name="T8" fmla="*/ 2147483647 w 979"/>
                <a:gd name="T9" fmla="*/ 2147483647 h 1146"/>
                <a:gd name="T10" fmla="*/ 0 60000 65536"/>
                <a:gd name="T11" fmla="*/ 0 60000 65536"/>
                <a:gd name="T12" fmla="*/ 0 60000 65536"/>
                <a:gd name="T13" fmla="*/ 0 60000 65536"/>
                <a:gd name="T14" fmla="*/ 0 60000 65536"/>
                <a:gd name="T15" fmla="*/ 0 w 979"/>
                <a:gd name="T16" fmla="*/ 0 h 1146"/>
                <a:gd name="T17" fmla="*/ 979 w 979"/>
                <a:gd name="T18" fmla="*/ 1146 h 1146"/>
              </a:gdLst>
              <a:ahLst/>
              <a:cxnLst>
                <a:cxn ang="T10">
                  <a:pos x="T0" y="T1"/>
                </a:cxn>
                <a:cxn ang="T11">
                  <a:pos x="T2" y="T3"/>
                </a:cxn>
                <a:cxn ang="T12">
                  <a:pos x="T4" y="T5"/>
                </a:cxn>
                <a:cxn ang="T13">
                  <a:pos x="T6" y="T7"/>
                </a:cxn>
                <a:cxn ang="T14">
                  <a:pos x="T8" y="T9"/>
                </a:cxn>
              </a:cxnLst>
              <a:rect l="T15" t="T16" r="T17" b="T18"/>
              <a:pathLst>
                <a:path w="979" h="1146">
                  <a:moveTo>
                    <a:pt x="498" y="1145"/>
                  </a:moveTo>
                  <a:lnTo>
                    <a:pt x="0" y="401"/>
                  </a:lnTo>
                  <a:lnTo>
                    <a:pt x="366" y="0"/>
                  </a:lnTo>
                  <a:lnTo>
                    <a:pt x="978" y="631"/>
                  </a:lnTo>
                  <a:lnTo>
                    <a:pt x="498" y="1145"/>
                  </a:lnTo>
                </a:path>
              </a:pathLst>
            </a:custGeom>
            <a:solidFill>
              <a:srgbClr val="FFC000"/>
            </a:solidFill>
            <a:ln w="9525" cap="rnd">
              <a:solidFill>
                <a:schemeClr val="bg2"/>
              </a:solidFill>
              <a:round/>
              <a:headEnd type="none" w="sm" len="sm"/>
              <a:tailEnd type="none" w="sm" len="sm"/>
            </a:ln>
          </p:spPr>
          <p:txBody>
            <a:bodyPr/>
            <a:lstStyle/>
            <a:p>
              <a:endParaRPr lang="de-DE"/>
            </a:p>
          </p:txBody>
        </p:sp>
        <p:sp>
          <p:nvSpPr>
            <p:cNvPr id="14365" name="Freeform 3"/>
            <p:cNvSpPr>
              <a:spLocks/>
            </p:cNvSpPr>
            <p:nvPr/>
          </p:nvSpPr>
          <p:spPr bwMode="blackWhite">
            <a:xfrm>
              <a:off x="1743075" y="4108450"/>
              <a:ext cx="5338763" cy="558800"/>
            </a:xfrm>
            <a:custGeom>
              <a:avLst/>
              <a:gdLst>
                <a:gd name="T0" fmla="*/ 0 w 3876"/>
                <a:gd name="T1" fmla="*/ 2147483647 h 405"/>
                <a:gd name="T2" fmla="*/ 2147483647 w 3876"/>
                <a:gd name="T3" fmla="*/ 2147483647 h 405"/>
                <a:gd name="T4" fmla="*/ 2147483647 w 3876"/>
                <a:gd name="T5" fmla="*/ 0 h 405"/>
                <a:gd name="T6" fmla="*/ 2147483647 w 3876"/>
                <a:gd name="T7" fmla="*/ 2147483647 h 405"/>
                <a:gd name="T8" fmla="*/ 0 w 3876"/>
                <a:gd name="T9" fmla="*/ 2147483647 h 405"/>
                <a:gd name="T10" fmla="*/ 0 60000 65536"/>
                <a:gd name="T11" fmla="*/ 0 60000 65536"/>
                <a:gd name="T12" fmla="*/ 0 60000 65536"/>
                <a:gd name="T13" fmla="*/ 0 60000 65536"/>
                <a:gd name="T14" fmla="*/ 0 60000 65536"/>
                <a:gd name="T15" fmla="*/ 0 w 3876"/>
                <a:gd name="T16" fmla="*/ 0 h 405"/>
                <a:gd name="T17" fmla="*/ 3876 w 3876"/>
                <a:gd name="T18" fmla="*/ 405 h 405"/>
              </a:gdLst>
              <a:ahLst/>
              <a:cxnLst>
                <a:cxn ang="T10">
                  <a:pos x="T0" y="T1"/>
                </a:cxn>
                <a:cxn ang="T11">
                  <a:pos x="T2" y="T3"/>
                </a:cxn>
                <a:cxn ang="T12">
                  <a:pos x="T4" y="T5"/>
                </a:cxn>
                <a:cxn ang="T13">
                  <a:pos x="T6" y="T7"/>
                </a:cxn>
                <a:cxn ang="T14">
                  <a:pos x="T8" y="T9"/>
                </a:cxn>
              </a:cxnLst>
              <a:rect l="T15" t="T16" r="T17" b="T18"/>
              <a:pathLst>
                <a:path w="3876" h="405">
                  <a:moveTo>
                    <a:pt x="0" y="404"/>
                  </a:moveTo>
                  <a:lnTo>
                    <a:pt x="3510" y="404"/>
                  </a:lnTo>
                  <a:lnTo>
                    <a:pt x="3875" y="0"/>
                  </a:lnTo>
                  <a:lnTo>
                    <a:pt x="692" y="2"/>
                  </a:lnTo>
                  <a:lnTo>
                    <a:pt x="0" y="404"/>
                  </a:lnTo>
                </a:path>
              </a:pathLst>
            </a:custGeom>
            <a:solidFill>
              <a:schemeClr val="accent1">
                <a:alpha val="50195"/>
              </a:schemeClr>
            </a:solidFill>
            <a:ln w="9525" cap="rnd">
              <a:solidFill>
                <a:schemeClr val="bg2"/>
              </a:solidFill>
              <a:round/>
              <a:headEnd type="none" w="sm" len="sm"/>
              <a:tailEnd type="none" w="sm" len="sm"/>
            </a:ln>
          </p:spPr>
          <p:txBody>
            <a:bodyPr/>
            <a:lstStyle/>
            <a:p>
              <a:endParaRPr lang="de-DE"/>
            </a:p>
          </p:txBody>
        </p:sp>
        <p:sp>
          <p:nvSpPr>
            <p:cNvPr id="14366" name="Freeform 4"/>
            <p:cNvSpPr>
              <a:spLocks/>
            </p:cNvSpPr>
            <p:nvPr/>
          </p:nvSpPr>
          <p:spPr bwMode="blackWhite">
            <a:xfrm>
              <a:off x="1060450" y="4662488"/>
              <a:ext cx="6203950" cy="1025525"/>
            </a:xfrm>
            <a:custGeom>
              <a:avLst/>
              <a:gdLst>
                <a:gd name="T0" fmla="*/ 0 w 4504"/>
                <a:gd name="T1" fmla="*/ 2147483647 h 744"/>
                <a:gd name="T2" fmla="*/ 2147483647 w 4504"/>
                <a:gd name="T3" fmla="*/ 2147483647 h 744"/>
                <a:gd name="T4" fmla="*/ 2147483647 w 4504"/>
                <a:gd name="T5" fmla="*/ 0 h 744"/>
                <a:gd name="T6" fmla="*/ 2147483647 w 4504"/>
                <a:gd name="T7" fmla="*/ 0 h 744"/>
                <a:gd name="T8" fmla="*/ 0 w 4504"/>
                <a:gd name="T9" fmla="*/ 2147483647 h 744"/>
                <a:gd name="T10" fmla="*/ 0 60000 65536"/>
                <a:gd name="T11" fmla="*/ 0 60000 65536"/>
                <a:gd name="T12" fmla="*/ 0 60000 65536"/>
                <a:gd name="T13" fmla="*/ 0 60000 65536"/>
                <a:gd name="T14" fmla="*/ 0 60000 65536"/>
                <a:gd name="T15" fmla="*/ 0 w 4504"/>
                <a:gd name="T16" fmla="*/ 0 h 744"/>
                <a:gd name="T17" fmla="*/ 4504 w 4504"/>
                <a:gd name="T18" fmla="*/ 744 h 744"/>
              </a:gdLst>
              <a:ahLst/>
              <a:cxnLst>
                <a:cxn ang="T10">
                  <a:pos x="T0" y="T1"/>
                </a:cxn>
                <a:cxn ang="T11">
                  <a:pos x="T2" y="T3"/>
                </a:cxn>
                <a:cxn ang="T12">
                  <a:pos x="T4" y="T5"/>
                </a:cxn>
                <a:cxn ang="T13">
                  <a:pos x="T6" y="T7"/>
                </a:cxn>
                <a:cxn ang="T14">
                  <a:pos x="T8" y="T9"/>
                </a:cxn>
              </a:cxnLst>
              <a:rect l="T15" t="T16" r="T17" b="T18"/>
              <a:pathLst>
                <a:path w="4504" h="744">
                  <a:moveTo>
                    <a:pt x="0" y="743"/>
                  </a:moveTo>
                  <a:lnTo>
                    <a:pt x="4503" y="743"/>
                  </a:lnTo>
                  <a:lnTo>
                    <a:pt x="4003" y="0"/>
                  </a:lnTo>
                  <a:lnTo>
                    <a:pt x="494" y="0"/>
                  </a:lnTo>
                  <a:lnTo>
                    <a:pt x="0" y="743"/>
                  </a:lnTo>
                </a:path>
              </a:pathLst>
            </a:custGeom>
            <a:solidFill>
              <a:srgbClr val="002060"/>
            </a:solidFill>
            <a:ln w="9525" cap="rnd">
              <a:solidFill>
                <a:schemeClr val="bg2"/>
              </a:solidFill>
              <a:round/>
              <a:headEnd type="none" w="sm" len="sm"/>
              <a:tailEnd type="none" w="sm" len="sm"/>
            </a:ln>
          </p:spPr>
          <p:txBody>
            <a:bodyPr/>
            <a:lstStyle/>
            <a:p>
              <a:endParaRPr lang="de-DE"/>
            </a:p>
          </p:txBody>
        </p:sp>
        <p:sp>
          <p:nvSpPr>
            <p:cNvPr id="22" name="Rectangle 13"/>
            <p:cNvSpPr>
              <a:spLocks noChangeArrowheads="1"/>
            </p:cNvSpPr>
            <p:nvPr/>
          </p:nvSpPr>
          <p:spPr bwMode="black">
            <a:xfrm>
              <a:off x="1776413" y="5084763"/>
              <a:ext cx="4770437" cy="244475"/>
            </a:xfrm>
            <a:prstGeom prst="rect">
              <a:avLst/>
            </a:prstGeom>
            <a:noFill/>
            <a:ln w="9525">
              <a:noFill/>
              <a:miter lim="800000"/>
              <a:headEnd/>
              <a:tailEnd/>
            </a:ln>
            <a:effectLst/>
          </p:spPr>
          <p:txBody>
            <a:bodyPr lIns="0" tIns="0" rIns="0" bIns="0" anchor="ctr" anchorCtr="1"/>
            <a:lstStyle/>
            <a:p>
              <a:pPr defTabSz="762000" eaLnBrk="0" fontAlgn="auto" hangingPunct="0">
                <a:spcBef>
                  <a:spcPts val="0"/>
                </a:spcBef>
                <a:spcAft>
                  <a:spcPts val="0"/>
                </a:spcAft>
                <a:defRPr/>
              </a:pPr>
              <a:r>
                <a:rPr lang="en-US" altLang="zh-CN" sz="1600" err="1">
                  <a:solidFill>
                    <a:schemeClr val="bg1">
                      <a:lumMod val="75000"/>
                    </a:schemeClr>
                  </a:solidFill>
                  <a:latin typeface="Arial" pitchFamily="34" charset="0"/>
                  <a:cs typeface="Arial" pitchFamily="34" charset="0"/>
                </a:rPr>
                <a:t>Ortsvereine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als</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datenliefernde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Stellen</a:t>
              </a:r>
              <a:endParaRPr lang="en-US" altLang="zh-CN" sz="1600">
                <a:solidFill>
                  <a:schemeClr val="bg1">
                    <a:lumMod val="75000"/>
                  </a:schemeClr>
                </a:solidFill>
                <a:latin typeface="Arial" pitchFamily="34" charset="0"/>
                <a:cs typeface="Arial" pitchFamily="34" charset="0"/>
              </a:endParaRPr>
            </a:p>
          </p:txBody>
        </p:sp>
      </p:grpSp>
      <p:grpSp>
        <p:nvGrpSpPr>
          <p:cNvPr id="23" name="Gruppieren 24"/>
          <p:cNvGrpSpPr>
            <a:grpSpLocks/>
          </p:cNvGrpSpPr>
          <p:nvPr/>
        </p:nvGrpSpPr>
        <p:grpSpPr bwMode="auto">
          <a:xfrm>
            <a:off x="1855788" y="1150938"/>
            <a:ext cx="5095875" cy="3352800"/>
            <a:chOff x="1855788" y="1150938"/>
            <a:chExt cx="5095875" cy="3352800"/>
          </a:xfrm>
        </p:grpSpPr>
        <p:grpSp>
          <p:nvGrpSpPr>
            <p:cNvPr id="14350" name="Gruppieren 10"/>
            <p:cNvGrpSpPr>
              <a:grpSpLocks/>
            </p:cNvGrpSpPr>
            <p:nvPr/>
          </p:nvGrpSpPr>
          <p:grpSpPr bwMode="auto">
            <a:xfrm>
              <a:off x="1855788" y="3133725"/>
              <a:ext cx="5095875" cy="1370013"/>
              <a:chOff x="1855788" y="3133725"/>
              <a:chExt cx="5095875" cy="1370013"/>
            </a:xfrm>
          </p:grpSpPr>
          <p:sp>
            <p:nvSpPr>
              <p:cNvPr id="14360" name="Freeform 5"/>
              <p:cNvSpPr>
                <a:spLocks/>
              </p:cNvSpPr>
              <p:nvPr/>
            </p:nvSpPr>
            <p:spPr bwMode="blackWhite">
              <a:xfrm>
                <a:off x="5775325" y="3133725"/>
                <a:ext cx="1176338" cy="1368425"/>
              </a:xfrm>
              <a:custGeom>
                <a:avLst/>
                <a:gdLst>
                  <a:gd name="T0" fmla="*/ 0 w 854"/>
                  <a:gd name="T1" fmla="*/ 2147483647 h 993"/>
                  <a:gd name="T2" fmla="*/ 2147483647 w 854"/>
                  <a:gd name="T3" fmla="*/ 2147483647 h 993"/>
                  <a:gd name="T4" fmla="*/ 2147483647 w 854"/>
                  <a:gd name="T5" fmla="*/ 2147483647 h 993"/>
                  <a:gd name="T6" fmla="*/ 2147483647 w 854"/>
                  <a:gd name="T7" fmla="*/ 0 h 993"/>
                  <a:gd name="T8" fmla="*/ 0 w 854"/>
                  <a:gd name="T9" fmla="*/ 2147483647 h 993"/>
                  <a:gd name="T10" fmla="*/ 0 60000 65536"/>
                  <a:gd name="T11" fmla="*/ 0 60000 65536"/>
                  <a:gd name="T12" fmla="*/ 0 60000 65536"/>
                  <a:gd name="T13" fmla="*/ 0 60000 65536"/>
                  <a:gd name="T14" fmla="*/ 0 60000 65536"/>
                  <a:gd name="T15" fmla="*/ 0 w 854"/>
                  <a:gd name="T16" fmla="*/ 0 h 993"/>
                  <a:gd name="T17" fmla="*/ 854 w 854"/>
                  <a:gd name="T18" fmla="*/ 993 h 993"/>
                </a:gdLst>
                <a:ahLst/>
                <a:cxnLst>
                  <a:cxn ang="T10">
                    <a:pos x="T0" y="T1"/>
                  </a:cxn>
                  <a:cxn ang="T11">
                    <a:pos x="T2" y="T3"/>
                  </a:cxn>
                  <a:cxn ang="T12">
                    <a:pos x="T4" y="T5"/>
                  </a:cxn>
                  <a:cxn ang="T13">
                    <a:pos x="T6" y="T7"/>
                  </a:cxn>
                  <a:cxn ang="T14">
                    <a:pos x="T8" y="T9"/>
                  </a:cxn>
                </a:cxnLst>
                <a:rect l="T15" t="T16" r="T17" b="T18"/>
                <a:pathLst>
                  <a:path w="854" h="993">
                    <a:moveTo>
                      <a:pt x="0" y="269"/>
                    </a:moveTo>
                    <a:lnTo>
                      <a:pt x="505" y="992"/>
                    </a:lnTo>
                    <a:lnTo>
                      <a:pt x="853" y="621"/>
                    </a:lnTo>
                    <a:lnTo>
                      <a:pt x="245" y="0"/>
                    </a:lnTo>
                    <a:lnTo>
                      <a:pt x="0" y="269"/>
                    </a:lnTo>
                  </a:path>
                </a:pathLst>
              </a:custGeom>
              <a:solidFill>
                <a:srgbClr val="FFC000"/>
              </a:solidFill>
              <a:ln w="9525" cap="rnd">
                <a:solidFill>
                  <a:schemeClr val="bg2"/>
                </a:solidFill>
                <a:round/>
                <a:headEnd type="none" w="sm" len="sm"/>
                <a:tailEnd type="none" w="sm" len="sm"/>
              </a:ln>
            </p:spPr>
            <p:txBody>
              <a:bodyPr/>
              <a:lstStyle/>
              <a:p>
                <a:endParaRPr lang="de-DE"/>
              </a:p>
            </p:txBody>
          </p:sp>
          <p:sp>
            <p:nvSpPr>
              <p:cNvPr id="14361" name="Freeform 6"/>
              <p:cNvSpPr>
                <a:spLocks/>
              </p:cNvSpPr>
              <p:nvPr/>
            </p:nvSpPr>
            <p:spPr bwMode="blackWhite">
              <a:xfrm>
                <a:off x="2546350" y="3133725"/>
                <a:ext cx="3565525" cy="371475"/>
              </a:xfrm>
              <a:custGeom>
                <a:avLst/>
                <a:gdLst>
                  <a:gd name="T0" fmla="*/ 0 w 2589"/>
                  <a:gd name="T1" fmla="*/ 2147483647 h 269"/>
                  <a:gd name="T2" fmla="*/ 2147483647 w 2589"/>
                  <a:gd name="T3" fmla="*/ 2147483647 h 269"/>
                  <a:gd name="T4" fmla="*/ 2147483647 w 2589"/>
                  <a:gd name="T5" fmla="*/ 0 h 269"/>
                  <a:gd name="T6" fmla="*/ 2147483647 w 2589"/>
                  <a:gd name="T7" fmla="*/ 0 h 269"/>
                  <a:gd name="T8" fmla="*/ 0 w 2589"/>
                  <a:gd name="T9" fmla="*/ 2147483647 h 269"/>
                  <a:gd name="T10" fmla="*/ 0 60000 65536"/>
                  <a:gd name="T11" fmla="*/ 0 60000 65536"/>
                  <a:gd name="T12" fmla="*/ 0 60000 65536"/>
                  <a:gd name="T13" fmla="*/ 0 60000 65536"/>
                  <a:gd name="T14" fmla="*/ 0 60000 65536"/>
                  <a:gd name="T15" fmla="*/ 0 w 2589"/>
                  <a:gd name="T16" fmla="*/ 0 h 269"/>
                  <a:gd name="T17" fmla="*/ 2589 w 2589"/>
                  <a:gd name="T18" fmla="*/ 269 h 269"/>
                </a:gdLst>
                <a:ahLst/>
                <a:cxnLst>
                  <a:cxn ang="T10">
                    <a:pos x="T0" y="T1"/>
                  </a:cxn>
                  <a:cxn ang="T11">
                    <a:pos x="T2" y="T3"/>
                  </a:cxn>
                  <a:cxn ang="T12">
                    <a:pos x="T4" y="T5"/>
                  </a:cxn>
                  <a:cxn ang="T13">
                    <a:pos x="T6" y="T7"/>
                  </a:cxn>
                  <a:cxn ang="T14">
                    <a:pos x="T8" y="T9"/>
                  </a:cxn>
                </a:cxnLst>
                <a:rect l="T15" t="T16" r="T17" b="T18"/>
                <a:pathLst>
                  <a:path w="2589" h="269">
                    <a:moveTo>
                      <a:pt x="0" y="268"/>
                    </a:moveTo>
                    <a:lnTo>
                      <a:pt x="2342" y="268"/>
                    </a:lnTo>
                    <a:lnTo>
                      <a:pt x="2588" y="0"/>
                    </a:lnTo>
                    <a:lnTo>
                      <a:pt x="653" y="0"/>
                    </a:lnTo>
                    <a:lnTo>
                      <a:pt x="0" y="268"/>
                    </a:lnTo>
                  </a:path>
                </a:pathLst>
              </a:custGeom>
              <a:solidFill>
                <a:schemeClr val="accent1">
                  <a:alpha val="50195"/>
                </a:schemeClr>
              </a:solidFill>
              <a:ln w="9525" cap="rnd">
                <a:solidFill>
                  <a:schemeClr val="bg2"/>
                </a:solidFill>
                <a:round/>
                <a:headEnd type="none" w="sm" len="sm"/>
                <a:tailEnd type="none" w="sm" len="sm"/>
              </a:ln>
            </p:spPr>
            <p:txBody>
              <a:bodyPr/>
              <a:lstStyle/>
              <a:p>
                <a:endParaRPr lang="de-DE"/>
              </a:p>
            </p:txBody>
          </p:sp>
          <p:sp>
            <p:nvSpPr>
              <p:cNvPr id="14362" name="Freeform 7"/>
              <p:cNvSpPr>
                <a:spLocks/>
              </p:cNvSpPr>
              <p:nvPr/>
            </p:nvSpPr>
            <p:spPr bwMode="blackWhite">
              <a:xfrm>
                <a:off x="1855788" y="3503613"/>
                <a:ext cx="4619625" cy="1000125"/>
              </a:xfrm>
              <a:custGeom>
                <a:avLst/>
                <a:gdLst>
                  <a:gd name="T0" fmla="*/ 0 w 3354"/>
                  <a:gd name="T1" fmla="*/ 2147483647 h 726"/>
                  <a:gd name="T2" fmla="*/ 2147483647 w 3354"/>
                  <a:gd name="T3" fmla="*/ 2147483647 h 726"/>
                  <a:gd name="T4" fmla="*/ 2147483647 w 3354"/>
                  <a:gd name="T5" fmla="*/ 0 h 726"/>
                  <a:gd name="T6" fmla="*/ 2147483647 w 3354"/>
                  <a:gd name="T7" fmla="*/ 0 h 726"/>
                  <a:gd name="T8" fmla="*/ 0 w 3354"/>
                  <a:gd name="T9" fmla="*/ 2147483647 h 726"/>
                  <a:gd name="T10" fmla="*/ 0 60000 65536"/>
                  <a:gd name="T11" fmla="*/ 0 60000 65536"/>
                  <a:gd name="T12" fmla="*/ 0 60000 65536"/>
                  <a:gd name="T13" fmla="*/ 0 60000 65536"/>
                  <a:gd name="T14" fmla="*/ 0 60000 65536"/>
                  <a:gd name="T15" fmla="*/ 0 w 3354"/>
                  <a:gd name="T16" fmla="*/ 0 h 726"/>
                  <a:gd name="T17" fmla="*/ 3354 w 3354"/>
                  <a:gd name="T18" fmla="*/ 726 h 726"/>
                </a:gdLst>
                <a:ahLst/>
                <a:cxnLst>
                  <a:cxn ang="T10">
                    <a:pos x="T0" y="T1"/>
                  </a:cxn>
                  <a:cxn ang="T11">
                    <a:pos x="T2" y="T3"/>
                  </a:cxn>
                  <a:cxn ang="T12">
                    <a:pos x="T4" y="T5"/>
                  </a:cxn>
                  <a:cxn ang="T13">
                    <a:pos x="T6" y="T7"/>
                  </a:cxn>
                  <a:cxn ang="T14">
                    <a:pos x="T8" y="T9"/>
                  </a:cxn>
                </a:cxnLst>
                <a:rect l="T15" t="T16" r="T17" b="T18"/>
                <a:pathLst>
                  <a:path w="3354" h="726">
                    <a:moveTo>
                      <a:pt x="0" y="725"/>
                    </a:moveTo>
                    <a:lnTo>
                      <a:pt x="3353" y="725"/>
                    </a:lnTo>
                    <a:lnTo>
                      <a:pt x="2844" y="0"/>
                    </a:lnTo>
                    <a:lnTo>
                      <a:pt x="499" y="0"/>
                    </a:lnTo>
                    <a:lnTo>
                      <a:pt x="0" y="725"/>
                    </a:lnTo>
                  </a:path>
                </a:pathLst>
              </a:custGeom>
              <a:solidFill>
                <a:srgbClr val="002060"/>
              </a:solidFill>
              <a:ln w="9525" cap="rnd">
                <a:solidFill>
                  <a:schemeClr val="bg2"/>
                </a:solidFill>
                <a:round/>
                <a:headEnd type="none" w="sm" len="sm"/>
                <a:tailEnd type="none" w="sm" len="sm"/>
              </a:ln>
            </p:spPr>
            <p:txBody>
              <a:bodyPr/>
              <a:lstStyle/>
              <a:p>
                <a:endParaRPr lang="de-DE"/>
              </a:p>
            </p:txBody>
          </p:sp>
          <p:sp>
            <p:nvSpPr>
              <p:cNvPr id="45" name="Rectangle 16"/>
              <p:cNvSpPr>
                <a:spLocks noChangeArrowheads="1"/>
              </p:cNvSpPr>
              <p:nvPr/>
            </p:nvSpPr>
            <p:spPr bwMode="black">
              <a:xfrm>
                <a:off x="2514600" y="3894138"/>
                <a:ext cx="3294063" cy="244475"/>
              </a:xfrm>
              <a:prstGeom prst="rect">
                <a:avLst/>
              </a:prstGeom>
              <a:noFill/>
              <a:ln w="9525">
                <a:noFill/>
                <a:miter lim="800000"/>
                <a:headEnd/>
                <a:tailEnd/>
              </a:ln>
              <a:effectLst/>
            </p:spPr>
            <p:txBody>
              <a:bodyPr lIns="0" tIns="0" rIns="0" bIns="0" anchor="ctr" anchorCtr="1"/>
              <a:lstStyle/>
              <a:p>
                <a:pPr algn="ctr" defTabSz="762000" eaLnBrk="0" fontAlgn="auto" hangingPunct="0">
                  <a:spcBef>
                    <a:spcPts val="0"/>
                  </a:spcBef>
                  <a:spcAft>
                    <a:spcPts val="0"/>
                  </a:spcAft>
                  <a:defRPr/>
                </a:pPr>
                <a:r>
                  <a:rPr lang="en-US" altLang="zh-CN" sz="1600" err="1">
                    <a:solidFill>
                      <a:schemeClr val="bg1">
                        <a:lumMod val="75000"/>
                      </a:schemeClr>
                    </a:solidFill>
                    <a:latin typeface="Arial" pitchFamily="34" charset="0"/>
                    <a:cs typeface="Arial" pitchFamily="34" charset="0"/>
                  </a:rPr>
                  <a:t>Kreisverbände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als</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erste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koordinierende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Stelle</a:t>
                </a:r>
                <a:endParaRPr lang="en-US" altLang="zh-CN" sz="1600">
                  <a:solidFill>
                    <a:schemeClr val="bg1">
                      <a:lumMod val="75000"/>
                    </a:schemeClr>
                  </a:solidFill>
                  <a:latin typeface="Arial" pitchFamily="34" charset="0"/>
                  <a:cs typeface="Arial" pitchFamily="34" charset="0"/>
                </a:endParaRPr>
              </a:p>
            </p:txBody>
          </p:sp>
        </p:grpSp>
        <p:grpSp>
          <p:nvGrpSpPr>
            <p:cNvPr id="14351" name="Gruppieren 15"/>
            <p:cNvGrpSpPr>
              <a:grpSpLocks/>
            </p:cNvGrpSpPr>
            <p:nvPr/>
          </p:nvGrpSpPr>
          <p:grpSpPr bwMode="auto">
            <a:xfrm>
              <a:off x="2660650" y="2136775"/>
              <a:ext cx="3298825" cy="1200150"/>
              <a:chOff x="2660650" y="2136775"/>
              <a:chExt cx="3298825" cy="1200150"/>
            </a:xfrm>
          </p:grpSpPr>
          <p:sp>
            <p:nvSpPr>
              <p:cNvPr id="14356" name="Freeform 8"/>
              <p:cNvSpPr>
                <a:spLocks/>
              </p:cNvSpPr>
              <p:nvPr/>
            </p:nvSpPr>
            <p:spPr bwMode="blackWhite">
              <a:xfrm>
                <a:off x="3360738" y="2136775"/>
                <a:ext cx="1782762" cy="180975"/>
              </a:xfrm>
              <a:custGeom>
                <a:avLst/>
                <a:gdLst>
                  <a:gd name="T0" fmla="*/ 0 w 1295"/>
                  <a:gd name="T1" fmla="*/ 2147483647 h 131"/>
                  <a:gd name="T2" fmla="*/ 2147483647 w 1295"/>
                  <a:gd name="T3" fmla="*/ 2147483647 h 131"/>
                  <a:gd name="T4" fmla="*/ 2147483647 w 1295"/>
                  <a:gd name="T5" fmla="*/ 0 h 131"/>
                  <a:gd name="T6" fmla="*/ 2147483647 w 1295"/>
                  <a:gd name="T7" fmla="*/ 0 h 131"/>
                  <a:gd name="T8" fmla="*/ 0 w 1295"/>
                  <a:gd name="T9" fmla="*/ 2147483647 h 131"/>
                  <a:gd name="T10" fmla="*/ 0 60000 65536"/>
                  <a:gd name="T11" fmla="*/ 0 60000 65536"/>
                  <a:gd name="T12" fmla="*/ 0 60000 65536"/>
                  <a:gd name="T13" fmla="*/ 0 60000 65536"/>
                  <a:gd name="T14" fmla="*/ 0 60000 65536"/>
                  <a:gd name="T15" fmla="*/ 0 w 1295"/>
                  <a:gd name="T16" fmla="*/ 0 h 131"/>
                  <a:gd name="T17" fmla="*/ 1295 w 1295"/>
                  <a:gd name="T18" fmla="*/ 131 h 131"/>
                </a:gdLst>
                <a:ahLst/>
                <a:cxnLst>
                  <a:cxn ang="T10">
                    <a:pos x="T0" y="T1"/>
                  </a:cxn>
                  <a:cxn ang="T11">
                    <a:pos x="T2" y="T3"/>
                  </a:cxn>
                  <a:cxn ang="T12">
                    <a:pos x="T4" y="T5"/>
                  </a:cxn>
                  <a:cxn ang="T13">
                    <a:pos x="T6" y="T7"/>
                  </a:cxn>
                  <a:cxn ang="T14">
                    <a:pos x="T8" y="T9"/>
                  </a:cxn>
                </a:cxnLst>
                <a:rect l="T15" t="T16" r="T17" b="T18"/>
                <a:pathLst>
                  <a:path w="1295" h="131">
                    <a:moveTo>
                      <a:pt x="0" y="130"/>
                    </a:moveTo>
                    <a:lnTo>
                      <a:pt x="1166" y="130"/>
                    </a:lnTo>
                    <a:lnTo>
                      <a:pt x="1294" y="0"/>
                    </a:lnTo>
                    <a:lnTo>
                      <a:pt x="403" y="0"/>
                    </a:lnTo>
                    <a:lnTo>
                      <a:pt x="0" y="130"/>
                    </a:lnTo>
                  </a:path>
                </a:pathLst>
              </a:custGeom>
              <a:solidFill>
                <a:schemeClr val="accent1">
                  <a:alpha val="50195"/>
                </a:schemeClr>
              </a:solidFill>
              <a:ln w="9525" cap="rnd">
                <a:solidFill>
                  <a:schemeClr val="bg2"/>
                </a:solidFill>
                <a:round/>
                <a:headEnd type="none" w="sm" len="sm"/>
                <a:tailEnd type="none" w="sm" len="sm"/>
              </a:ln>
            </p:spPr>
            <p:txBody>
              <a:bodyPr/>
              <a:lstStyle/>
              <a:p>
                <a:endParaRPr lang="de-DE"/>
              </a:p>
            </p:txBody>
          </p:sp>
          <p:sp>
            <p:nvSpPr>
              <p:cNvPr id="14357" name="Freeform 9"/>
              <p:cNvSpPr>
                <a:spLocks/>
              </p:cNvSpPr>
              <p:nvPr/>
            </p:nvSpPr>
            <p:spPr bwMode="blackWhite">
              <a:xfrm>
                <a:off x="4946650" y="2138363"/>
                <a:ext cx="1012825" cy="1198562"/>
              </a:xfrm>
              <a:custGeom>
                <a:avLst/>
                <a:gdLst>
                  <a:gd name="T0" fmla="*/ 2147483647 w 735"/>
                  <a:gd name="T1" fmla="*/ 2147483647 h 870"/>
                  <a:gd name="T2" fmla="*/ 2147483647 w 735"/>
                  <a:gd name="T3" fmla="*/ 2147483647 h 870"/>
                  <a:gd name="T4" fmla="*/ 2147483647 w 735"/>
                  <a:gd name="T5" fmla="*/ 0 h 870"/>
                  <a:gd name="T6" fmla="*/ 0 w 735"/>
                  <a:gd name="T7" fmla="*/ 2147483647 h 870"/>
                  <a:gd name="T8" fmla="*/ 2147483647 w 735"/>
                  <a:gd name="T9" fmla="*/ 2147483647 h 870"/>
                  <a:gd name="T10" fmla="*/ 0 60000 65536"/>
                  <a:gd name="T11" fmla="*/ 0 60000 65536"/>
                  <a:gd name="T12" fmla="*/ 0 60000 65536"/>
                  <a:gd name="T13" fmla="*/ 0 60000 65536"/>
                  <a:gd name="T14" fmla="*/ 0 60000 65536"/>
                  <a:gd name="T15" fmla="*/ 0 w 735"/>
                  <a:gd name="T16" fmla="*/ 0 h 870"/>
                  <a:gd name="T17" fmla="*/ 735 w 735"/>
                  <a:gd name="T18" fmla="*/ 870 h 870"/>
                </a:gdLst>
                <a:ahLst/>
                <a:cxnLst>
                  <a:cxn ang="T10">
                    <a:pos x="T0" y="T1"/>
                  </a:cxn>
                  <a:cxn ang="T11">
                    <a:pos x="T2" y="T3"/>
                  </a:cxn>
                  <a:cxn ang="T12">
                    <a:pos x="T4" y="T5"/>
                  </a:cxn>
                  <a:cxn ang="T13">
                    <a:pos x="T6" y="T7"/>
                  </a:cxn>
                  <a:cxn ang="T14">
                    <a:pos x="T8" y="T9"/>
                  </a:cxn>
                </a:cxnLst>
                <a:rect l="T15" t="T16" r="T17" b="T18"/>
                <a:pathLst>
                  <a:path w="735" h="870">
                    <a:moveTo>
                      <a:pt x="502" y="869"/>
                    </a:moveTo>
                    <a:lnTo>
                      <a:pt x="734" y="619"/>
                    </a:lnTo>
                    <a:lnTo>
                      <a:pt x="126" y="0"/>
                    </a:lnTo>
                    <a:lnTo>
                      <a:pt x="0" y="130"/>
                    </a:lnTo>
                    <a:lnTo>
                      <a:pt x="502" y="869"/>
                    </a:lnTo>
                  </a:path>
                </a:pathLst>
              </a:custGeom>
              <a:solidFill>
                <a:srgbClr val="FFC000"/>
              </a:solidFill>
              <a:ln w="9525" cap="rnd">
                <a:solidFill>
                  <a:schemeClr val="bg2"/>
                </a:solidFill>
                <a:round/>
                <a:headEnd type="none" w="sm" len="sm"/>
                <a:tailEnd type="none" w="sm" len="sm"/>
              </a:ln>
            </p:spPr>
            <p:txBody>
              <a:bodyPr/>
              <a:lstStyle/>
              <a:p>
                <a:endParaRPr lang="de-DE"/>
              </a:p>
            </p:txBody>
          </p:sp>
          <p:sp>
            <p:nvSpPr>
              <p:cNvPr id="14358" name="Freeform 10"/>
              <p:cNvSpPr>
                <a:spLocks/>
              </p:cNvSpPr>
              <p:nvPr/>
            </p:nvSpPr>
            <p:spPr bwMode="blackWhite">
              <a:xfrm>
                <a:off x="2660650" y="2316163"/>
                <a:ext cx="3001963" cy="1020762"/>
              </a:xfrm>
              <a:custGeom>
                <a:avLst/>
                <a:gdLst>
                  <a:gd name="T0" fmla="*/ 0 w 2179"/>
                  <a:gd name="T1" fmla="*/ 2147483647 h 741"/>
                  <a:gd name="T2" fmla="*/ 2147483647 w 2179"/>
                  <a:gd name="T3" fmla="*/ 2147483647 h 741"/>
                  <a:gd name="T4" fmla="*/ 2147483647 w 2179"/>
                  <a:gd name="T5" fmla="*/ 0 h 741"/>
                  <a:gd name="T6" fmla="*/ 2147483647 w 2179"/>
                  <a:gd name="T7" fmla="*/ 0 h 741"/>
                  <a:gd name="T8" fmla="*/ 0 w 2179"/>
                  <a:gd name="T9" fmla="*/ 2147483647 h 741"/>
                  <a:gd name="T10" fmla="*/ 0 60000 65536"/>
                  <a:gd name="T11" fmla="*/ 0 60000 65536"/>
                  <a:gd name="T12" fmla="*/ 0 60000 65536"/>
                  <a:gd name="T13" fmla="*/ 0 60000 65536"/>
                  <a:gd name="T14" fmla="*/ 0 60000 65536"/>
                  <a:gd name="T15" fmla="*/ 0 w 2179"/>
                  <a:gd name="T16" fmla="*/ 0 h 741"/>
                  <a:gd name="T17" fmla="*/ 2179 w 2179"/>
                  <a:gd name="T18" fmla="*/ 741 h 741"/>
                </a:gdLst>
                <a:ahLst/>
                <a:cxnLst>
                  <a:cxn ang="T10">
                    <a:pos x="T0" y="T1"/>
                  </a:cxn>
                  <a:cxn ang="T11">
                    <a:pos x="T2" y="T3"/>
                  </a:cxn>
                  <a:cxn ang="T12">
                    <a:pos x="T4" y="T5"/>
                  </a:cxn>
                  <a:cxn ang="T13">
                    <a:pos x="T6" y="T7"/>
                  </a:cxn>
                  <a:cxn ang="T14">
                    <a:pos x="T8" y="T9"/>
                  </a:cxn>
                </a:cxnLst>
                <a:rect l="T15" t="T16" r="T17" b="T18"/>
                <a:pathLst>
                  <a:path w="2179" h="741">
                    <a:moveTo>
                      <a:pt x="0" y="740"/>
                    </a:moveTo>
                    <a:lnTo>
                      <a:pt x="2178" y="740"/>
                    </a:lnTo>
                    <a:lnTo>
                      <a:pt x="1672" y="0"/>
                    </a:lnTo>
                    <a:lnTo>
                      <a:pt x="505" y="0"/>
                    </a:lnTo>
                    <a:lnTo>
                      <a:pt x="0" y="740"/>
                    </a:lnTo>
                  </a:path>
                </a:pathLst>
              </a:custGeom>
              <a:solidFill>
                <a:srgbClr val="002060"/>
              </a:solidFill>
              <a:ln w="9525" cap="rnd">
                <a:solidFill>
                  <a:schemeClr val="bg2"/>
                </a:solidFill>
                <a:round/>
                <a:headEnd type="none" w="sm" len="sm"/>
                <a:tailEnd type="none" w="sm" len="sm"/>
              </a:ln>
            </p:spPr>
            <p:txBody>
              <a:bodyPr/>
              <a:lstStyle/>
              <a:p>
                <a:endParaRPr lang="de-DE"/>
              </a:p>
            </p:txBody>
          </p:sp>
          <p:sp>
            <p:nvSpPr>
              <p:cNvPr id="41" name="Rectangle 14"/>
              <p:cNvSpPr>
                <a:spLocks noChangeArrowheads="1"/>
              </p:cNvSpPr>
              <p:nvPr/>
            </p:nvSpPr>
            <p:spPr bwMode="black">
              <a:xfrm>
                <a:off x="3071813" y="2779713"/>
                <a:ext cx="2214562" cy="244475"/>
              </a:xfrm>
              <a:prstGeom prst="rect">
                <a:avLst/>
              </a:prstGeom>
              <a:noFill/>
              <a:ln w="9525">
                <a:noFill/>
                <a:miter lim="800000"/>
                <a:headEnd/>
                <a:tailEnd/>
              </a:ln>
              <a:effectLst/>
            </p:spPr>
            <p:txBody>
              <a:bodyPr lIns="0" tIns="0" rIns="0" bIns="0" anchor="ctr" anchorCtr="1"/>
              <a:lstStyle/>
              <a:p>
                <a:pPr algn="ctr" defTabSz="762000" eaLnBrk="0" fontAlgn="auto" hangingPunct="0">
                  <a:spcBef>
                    <a:spcPts val="0"/>
                  </a:spcBef>
                  <a:spcAft>
                    <a:spcPts val="0"/>
                  </a:spcAft>
                  <a:defRPr/>
                </a:pPr>
                <a:r>
                  <a:rPr lang="en-US" altLang="zh-CN" sz="1600" err="1">
                    <a:solidFill>
                      <a:schemeClr val="bg1">
                        <a:lumMod val="75000"/>
                      </a:schemeClr>
                    </a:solidFill>
                    <a:latin typeface="Arial" pitchFamily="34" charset="0"/>
                    <a:cs typeface="Arial" pitchFamily="34" charset="0"/>
                  </a:rPr>
                  <a:t>Bezirksverbände</a:t>
                </a:r>
                <a:r>
                  <a:rPr lang="en-US" altLang="zh-CN" sz="1600">
                    <a:solidFill>
                      <a:schemeClr val="bg1">
                        <a:lumMod val="75000"/>
                      </a:schemeClr>
                    </a:solidFill>
                    <a:latin typeface="Arial" pitchFamily="34" charset="0"/>
                    <a:cs typeface="Arial" pitchFamily="34" charset="0"/>
                  </a:rPr>
                  <a:t/>
                </a:r>
                <a:br>
                  <a:rPr lang="en-US" altLang="zh-CN" sz="1600">
                    <a:solidFill>
                      <a:schemeClr val="bg1">
                        <a:lumMod val="75000"/>
                      </a:schemeClr>
                    </a:solidFill>
                    <a:latin typeface="Arial" pitchFamily="34" charset="0"/>
                    <a:cs typeface="Arial" pitchFamily="34" charset="0"/>
                  </a:rPr>
                </a:br>
                <a:r>
                  <a:rPr lang="en-US" altLang="zh-CN" sz="1600" err="1">
                    <a:solidFill>
                      <a:schemeClr val="bg1">
                        <a:lumMod val="75000"/>
                      </a:schemeClr>
                    </a:solidFill>
                    <a:latin typeface="Arial" pitchFamily="34" charset="0"/>
                    <a:cs typeface="Arial" pitchFamily="34" charset="0"/>
                  </a:rPr>
                  <a:t>koordinierende</a:t>
                </a:r>
                <a:r>
                  <a:rPr lang="en-US" altLang="zh-CN" sz="1600">
                    <a:solidFill>
                      <a:schemeClr val="bg1">
                        <a:lumMod val="75000"/>
                      </a:schemeClr>
                    </a:solidFill>
                    <a:latin typeface="Arial" pitchFamily="34" charset="0"/>
                    <a:cs typeface="Arial" pitchFamily="34" charset="0"/>
                  </a:rPr>
                  <a:t> </a:t>
                </a:r>
                <a:r>
                  <a:rPr lang="en-US" altLang="zh-CN" sz="1600" err="1">
                    <a:solidFill>
                      <a:schemeClr val="bg1">
                        <a:lumMod val="75000"/>
                      </a:schemeClr>
                    </a:solidFill>
                    <a:latin typeface="Arial" pitchFamily="34" charset="0"/>
                    <a:cs typeface="Arial" pitchFamily="34" charset="0"/>
                  </a:rPr>
                  <a:t>Stelle</a:t>
                </a:r>
                <a:endParaRPr lang="en-US" altLang="zh-CN" sz="1600">
                  <a:solidFill>
                    <a:schemeClr val="bg1">
                      <a:lumMod val="75000"/>
                    </a:schemeClr>
                  </a:solidFill>
                  <a:latin typeface="Arial" pitchFamily="34" charset="0"/>
                  <a:cs typeface="Arial" pitchFamily="34" charset="0"/>
                </a:endParaRPr>
              </a:p>
            </p:txBody>
          </p:sp>
        </p:grpSp>
        <p:grpSp>
          <p:nvGrpSpPr>
            <p:cNvPr id="14352" name="Gruppieren 20"/>
            <p:cNvGrpSpPr>
              <a:grpSpLocks/>
            </p:cNvGrpSpPr>
            <p:nvPr/>
          </p:nvGrpSpPr>
          <p:grpSpPr bwMode="auto">
            <a:xfrm>
              <a:off x="3462338" y="1150938"/>
              <a:ext cx="1552575" cy="1012825"/>
              <a:chOff x="3462338" y="1150938"/>
              <a:chExt cx="1552575" cy="1012825"/>
            </a:xfrm>
          </p:grpSpPr>
          <p:sp>
            <p:nvSpPr>
              <p:cNvPr id="14353" name="Freeform 11"/>
              <p:cNvSpPr>
                <a:spLocks/>
              </p:cNvSpPr>
              <p:nvPr/>
            </p:nvSpPr>
            <p:spPr bwMode="blackWhite">
              <a:xfrm>
                <a:off x="4156075" y="1150938"/>
                <a:ext cx="858838" cy="1012825"/>
              </a:xfrm>
              <a:custGeom>
                <a:avLst/>
                <a:gdLst>
                  <a:gd name="T0" fmla="*/ 2147483647 w 623"/>
                  <a:gd name="T1" fmla="*/ 2147483647 h 735"/>
                  <a:gd name="T2" fmla="*/ 2147483647 w 623"/>
                  <a:gd name="T3" fmla="*/ 2147483647 h 735"/>
                  <a:gd name="T4" fmla="*/ 0 w 623"/>
                  <a:gd name="T5" fmla="*/ 0 h 735"/>
                  <a:gd name="T6" fmla="*/ 2147483647 w 623"/>
                  <a:gd name="T7" fmla="*/ 2147483647 h 735"/>
                  <a:gd name="T8" fmla="*/ 0 60000 65536"/>
                  <a:gd name="T9" fmla="*/ 0 60000 65536"/>
                  <a:gd name="T10" fmla="*/ 0 60000 65536"/>
                  <a:gd name="T11" fmla="*/ 0 60000 65536"/>
                  <a:gd name="T12" fmla="*/ 0 w 623"/>
                  <a:gd name="T13" fmla="*/ 0 h 735"/>
                  <a:gd name="T14" fmla="*/ 623 w 623"/>
                  <a:gd name="T15" fmla="*/ 735 h 735"/>
                </a:gdLst>
                <a:ahLst/>
                <a:cxnLst>
                  <a:cxn ang="T8">
                    <a:pos x="T0" y="T1"/>
                  </a:cxn>
                  <a:cxn ang="T9">
                    <a:pos x="T2" y="T3"/>
                  </a:cxn>
                  <a:cxn ang="T10">
                    <a:pos x="T4" y="T5"/>
                  </a:cxn>
                  <a:cxn ang="T11">
                    <a:pos x="T6" y="T7"/>
                  </a:cxn>
                </a:cxnLst>
                <a:rect l="T12" t="T13" r="T14" b="T15"/>
                <a:pathLst>
                  <a:path w="623" h="735">
                    <a:moveTo>
                      <a:pt x="505" y="734"/>
                    </a:moveTo>
                    <a:lnTo>
                      <a:pt x="622" y="620"/>
                    </a:lnTo>
                    <a:lnTo>
                      <a:pt x="0" y="0"/>
                    </a:lnTo>
                    <a:lnTo>
                      <a:pt x="505" y="734"/>
                    </a:lnTo>
                  </a:path>
                </a:pathLst>
              </a:custGeom>
              <a:solidFill>
                <a:srgbClr val="FFC000"/>
              </a:solidFill>
              <a:ln w="9525" cap="rnd">
                <a:solidFill>
                  <a:schemeClr val="bg2"/>
                </a:solidFill>
                <a:round/>
                <a:headEnd type="none" w="sm" len="sm"/>
                <a:tailEnd type="none" w="sm" len="sm"/>
              </a:ln>
            </p:spPr>
            <p:txBody>
              <a:bodyPr/>
              <a:lstStyle/>
              <a:p>
                <a:endParaRPr lang="de-DE"/>
              </a:p>
            </p:txBody>
          </p:sp>
          <p:sp>
            <p:nvSpPr>
              <p:cNvPr id="14354" name="Freeform 12"/>
              <p:cNvSpPr>
                <a:spLocks/>
              </p:cNvSpPr>
              <p:nvPr/>
            </p:nvSpPr>
            <p:spPr bwMode="blackWhite">
              <a:xfrm>
                <a:off x="3462338" y="1150938"/>
                <a:ext cx="1392237" cy="1012825"/>
              </a:xfrm>
              <a:custGeom>
                <a:avLst/>
                <a:gdLst>
                  <a:gd name="T0" fmla="*/ 0 w 1011"/>
                  <a:gd name="T1" fmla="*/ 2147483647 h 735"/>
                  <a:gd name="T2" fmla="*/ 2147483647 w 1011"/>
                  <a:gd name="T3" fmla="*/ 2147483647 h 735"/>
                  <a:gd name="T4" fmla="*/ 2147483647 w 1011"/>
                  <a:gd name="T5" fmla="*/ 0 h 735"/>
                  <a:gd name="T6" fmla="*/ 0 w 1011"/>
                  <a:gd name="T7" fmla="*/ 2147483647 h 735"/>
                  <a:gd name="T8" fmla="*/ 0 60000 65536"/>
                  <a:gd name="T9" fmla="*/ 0 60000 65536"/>
                  <a:gd name="T10" fmla="*/ 0 60000 65536"/>
                  <a:gd name="T11" fmla="*/ 0 60000 65536"/>
                  <a:gd name="T12" fmla="*/ 0 w 1011"/>
                  <a:gd name="T13" fmla="*/ 0 h 735"/>
                  <a:gd name="T14" fmla="*/ 1011 w 1011"/>
                  <a:gd name="T15" fmla="*/ 735 h 735"/>
                </a:gdLst>
                <a:ahLst/>
                <a:cxnLst>
                  <a:cxn ang="T8">
                    <a:pos x="T0" y="T1"/>
                  </a:cxn>
                  <a:cxn ang="T9">
                    <a:pos x="T2" y="T3"/>
                  </a:cxn>
                  <a:cxn ang="T10">
                    <a:pos x="T4" y="T5"/>
                  </a:cxn>
                  <a:cxn ang="T11">
                    <a:pos x="T6" y="T7"/>
                  </a:cxn>
                </a:cxnLst>
                <a:rect l="T12" t="T13" r="T14" b="T15"/>
                <a:pathLst>
                  <a:path w="1011" h="735">
                    <a:moveTo>
                      <a:pt x="0" y="734"/>
                    </a:moveTo>
                    <a:lnTo>
                      <a:pt x="1010" y="734"/>
                    </a:lnTo>
                    <a:lnTo>
                      <a:pt x="505" y="0"/>
                    </a:lnTo>
                    <a:lnTo>
                      <a:pt x="0" y="734"/>
                    </a:lnTo>
                  </a:path>
                </a:pathLst>
              </a:custGeom>
              <a:solidFill>
                <a:srgbClr val="002060"/>
              </a:solidFill>
              <a:ln w="9525" cap="rnd">
                <a:solidFill>
                  <a:schemeClr val="bg2"/>
                </a:solidFill>
                <a:round/>
                <a:headEnd type="none" w="sm" len="sm"/>
                <a:tailEnd type="none" w="sm" len="sm"/>
              </a:ln>
            </p:spPr>
            <p:txBody>
              <a:bodyPr/>
              <a:lstStyle/>
              <a:p>
                <a:endParaRPr lang="de-DE"/>
              </a:p>
            </p:txBody>
          </p:sp>
          <p:sp>
            <p:nvSpPr>
              <p:cNvPr id="37" name="Rectangle 15"/>
              <p:cNvSpPr>
                <a:spLocks noChangeArrowheads="1"/>
              </p:cNvSpPr>
              <p:nvPr/>
            </p:nvSpPr>
            <p:spPr bwMode="black">
              <a:xfrm>
                <a:off x="3836988" y="1773238"/>
                <a:ext cx="650875" cy="244475"/>
              </a:xfrm>
              <a:prstGeom prst="rect">
                <a:avLst/>
              </a:prstGeom>
              <a:noFill/>
              <a:ln w="9525">
                <a:noFill/>
                <a:miter lim="800000"/>
                <a:headEnd/>
                <a:tailEnd/>
              </a:ln>
              <a:effectLst/>
            </p:spPr>
            <p:txBody>
              <a:bodyPr lIns="0" tIns="0" rIns="0" bIns="0" anchor="ctr" anchorCtr="1"/>
              <a:lstStyle/>
              <a:p>
                <a:pPr defTabSz="762000" eaLnBrk="0" fontAlgn="auto" hangingPunct="0">
                  <a:spcBef>
                    <a:spcPts val="0"/>
                  </a:spcBef>
                  <a:spcAft>
                    <a:spcPts val="0"/>
                  </a:spcAft>
                  <a:defRPr/>
                </a:pPr>
                <a:r>
                  <a:rPr lang="en-US" altLang="zh-CN" sz="1600">
                    <a:solidFill>
                      <a:schemeClr val="bg1">
                        <a:lumMod val="75000"/>
                      </a:schemeClr>
                    </a:solidFill>
                    <a:latin typeface="Arial" pitchFamily="34" charset="0"/>
                    <a:cs typeface="Arial" pitchFamily="34" charset="0"/>
                  </a:rPr>
                  <a:t>ZDRK</a:t>
                </a:r>
              </a:p>
            </p:txBody>
          </p:sp>
        </p:grpSp>
      </p:grpSp>
      <p:sp>
        <p:nvSpPr>
          <p:cNvPr id="50" name="Textfeld 49"/>
          <p:cNvSpPr txBox="1">
            <a:spLocks noChangeArrowheads="1"/>
          </p:cNvSpPr>
          <p:nvPr/>
        </p:nvSpPr>
        <p:spPr bwMode="auto">
          <a:xfrm>
            <a:off x="214313" y="1143000"/>
            <a:ext cx="79581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de-DE">
                <a:latin typeface="Arial" charset="0"/>
                <a:cs typeface="Arial" charset="0"/>
              </a:rPr>
              <a:t>Anforderungen an die koordinierenden Stellen</a:t>
            </a:r>
          </a:p>
        </p:txBody>
      </p:sp>
      <p:sp>
        <p:nvSpPr>
          <p:cNvPr id="51" name="Textfeld 50"/>
          <p:cNvSpPr txBox="1">
            <a:spLocks noChangeArrowheads="1"/>
          </p:cNvSpPr>
          <p:nvPr/>
        </p:nvSpPr>
        <p:spPr bwMode="auto">
          <a:xfrm>
            <a:off x="214313" y="1785938"/>
            <a:ext cx="79581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de-DE">
                <a:latin typeface="Arial" charset="0"/>
                <a:cs typeface="Arial" charset="0"/>
              </a:rPr>
              <a:t>1. Haben Zugang zum Datenbestand ihrer jeweils unteren Hierarchieebene </a:t>
            </a:r>
          </a:p>
        </p:txBody>
      </p:sp>
      <p:sp>
        <p:nvSpPr>
          <p:cNvPr id="52" name="Textfeld 51"/>
          <p:cNvSpPr txBox="1">
            <a:spLocks noChangeArrowheads="1"/>
          </p:cNvSpPr>
          <p:nvPr/>
        </p:nvSpPr>
        <p:spPr bwMode="auto">
          <a:xfrm>
            <a:off x="214313" y="2428875"/>
            <a:ext cx="7958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de-DE">
                <a:latin typeface="Arial" charset="0"/>
                <a:cs typeface="Arial" charset="0"/>
              </a:rPr>
              <a:t>2. Anlegen, Löschen und Neuanlegen von Organisationseinheiten der</a:t>
            </a:r>
            <a:br>
              <a:rPr lang="de-DE">
                <a:latin typeface="Arial" charset="0"/>
                <a:cs typeface="Arial" charset="0"/>
              </a:rPr>
            </a:br>
            <a:r>
              <a:rPr lang="de-DE">
                <a:latin typeface="Arial" charset="0"/>
                <a:cs typeface="Arial" charset="0"/>
              </a:rPr>
              <a:t>    jeweils unteren Hierarchieebenen </a:t>
            </a:r>
          </a:p>
        </p:txBody>
      </p:sp>
      <p:sp>
        <p:nvSpPr>
          <p:cNvPr id="53" name="Textfeld 52"/>
          <p:cNvSpPr txBox="1">
            <a:spLocks noChangeArrowheads="1"/>
          </p:cNvSpPr>
          <p:nvPr/>
        </p:nvSpPr>
        <p:spPr bwMode="auto">
          <a:xfrm>
            <a:off x="214313" y="3286125"/>
            <a:ext cx="7958137"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de-DE">
                <a:latin typeface="Arial" charset="0"/>
                <a:cs typeface="Arial" charset="0"/>
              </a:rPr>
              <a:t>3. Evaluierung der zusammengeführten Erfassungsdaten hinsichtlich</a:t>
            </a:r>
            <a:br>
              <a:rPr lang="de-DE">
                <a:latin typeface="Arial" charset="0"/>
                <a:cs typeface="Arial" charset="0"/>
              </a:rPr>
            </a:br>
            <a:r>
              <a:rPr lang="de-DE">
                <a:latin typeface="Arial" charset="0"/>
                <a:cs typeface="Arial" charset="0"/>
              </a:rPr>
              <a:t/>
            </a:r>
            <a:br>
              <a:rPr lang="de-DE">
                <a:latin typeface="Arial" charset="0"/>
                <a:cs typeface="Arial" charset="0"/>
              </a:rPr>
            </a:br>
            <a:r>
              <a:rPr lang="de-DE">
                <a:latin typeface="Arial" charset="0"/>
                <a:cs typeface="Arial" charset="0"/>
              </a:rPr>
              <a:t>	- der Beteiligung an der Erfassung</a:t>
            </a:r>
            <a:br>
              <a:rPr lang="de-DE">
                <a:latin typeface="Arial" charset="0"/>
                <a:cs typeface="Arial" charset="0"/>
              </a:rPr>
            </a:br>
            <a:r>
              <a:rPr lang="de-DE">
                <a:latin typeface="Arial" charset="0"/>
                <a:cs typeface="Arial" charset="0"/>
              </a:rPr>
              <a:t/>
            </a:r>
            <a:br>
              <a:rPr lang="de-DE">
                <a:latin typeface="Arial" charset="0"/>
                <a:cs typeface="Arial" charset="0"/>
              </a:rPr>
            </a:br>
            <a:r>
              <a:rPr lang="de-DE">
                <a:latin typeface="Arial" charset="0"/>
                <a:cs typeface="Arial" charset="0"/>
              </a:rPr>
              <a:t>	- der Identifizierung nicht beteiligter Ortsvereine</a:t>
            </a:r>
            <a:br>
              <a:rPr lang="de-DE">
                <a:latin typeface="Arial" charset="0"/>
                <a:cs typeface="Arial" charset="0"/>
              </a:rPr>
            </a:br>
            <a:r>
              <a:rPr lang="de-DE">
                <a:latin typeface="Arial" charset="0"/>
                <a:cs typeface="Arial" charset="0"/>
              </a:rPr>
              <a:t/>
            </a:r>
            <a:br>
              <a:rPr lang="de-DE">
                <a:latin typeface="Arial" charset="0"/>
                <a:cs typeface="Arial" charset="0"/>
              </a:rPr>
            </a:br>
            <a:r>
              <a:rPr lang="de-DE">
                <a:latin typeface="Arial" charset="0"/>
                <a:cs typeface="Arial" charset="0"/>
              </a:rPr>
              <a:t>	- der Plausibilitätstests (Daten aus den Vorjahren)</a:t>
            </a:r>
            <a:br>
              <a:rPr lang="de-DE">
                <a:latin typeface="Arial" charset="0"/>
                <a:cs typeface="Arial" charset="0"/>
              </a:rPr>
            </a:br>
            <a:r>
              <a:rPr lang="de-DE">
                <a:latin typeface="Arial" charset="0"/>
                <a:cs typeface="Arial" charset="0"/>
              </a:rPr>
              <a:t/>
            </a:r>
            <a:br>
              <a:rPr lang="de-DE">
                <a:latin typeface="Arial" charset="0"/>
                <a:cs typeface="Arial" charset="0"/>
              </a:rPr>
            </a:br>
            <a:r>
              <a:rPr lang="de-DE">
                <a:latin typeface="Arial" charset="0"/>
                <a:cs typeface="Arial" charset="0"/>
              </a:rPr>
              <a:t>	- des Ausschlusses von Doppel- und/ oder Mehrfachnennungen</a:t>
            </a:r>
            <a:br>
              <a:rPr lang="de-DE">
                <a:latin typeface="Arial" charset="0"/>
                <a:cs typeface="Arial" charset="0"/>
              </a:rPr>
            </a:br>
            <a:r>
              <a:rPr lang="de-DE">
                <a:latin typeface="Arial" charset="0"/>
                <a:cs typeface="Arial" charset="0"/>
              </a:rPr>
              <a:t/>
            </a:r>
            <a:br>
              <a:rPr lang="de-DE">
                <a:latin typeface="Arial" charset="0"/>
                <a:cs typeface="Arial" charset="0"/>
              </a:rPr>
            </a:br>
            <a:r>
              <a:rPr lang="de-DE">
                <a:latin typeface="Arial" charset="0"/>
                <a:cs typeface="Arial" charset="0"/>
              </a:rPr>
              <a:t>	- der technischen Nutzbarkeit für die TGRDEU</a:t>
            </a:r>
          </a:p>
        </p:txBody>
      </p:sp>
      <p:sp>
        <p:nvSpPr>
          <p:cNvPr id="14349" name="Titel 1"/>
          <p:cNvSpPr>
            <a:spLocks noGrp="1"/>
          </p:cNvSpPr>
          <p:nvPr>
            <p:ph type="title"/>
          </p:nvPr>
        </p:nvSpPr>
        <p:spPr>
          <a:xfrm>
            <a:off x="250825" y="0"/>
            <a:ext cx="7138988" cy="417513"/>
          </a:xfrm>
        </p:spPr>
        <p:txBody>
          <a:bodyPr/>
          <a:lstStyle/>
          <a:p>
            <a:pPr algn="l" eaLnBrk="1" hangingPunct="1"/>
            <a:r>
              <a:rPr lang="de-DE" sz="1600" b="1" u="sng" smtClean="0">
                <a:solidFill>
                  <a:srgbClr val="0070C0"/>
                </a:solidFill>
                <a:latin typeface="Arial" charset="0"/>
                <a:cs typeface="Arial" charset="0"/>
              </a:rPr>
              <a:t>Vorgaben aus dem Vertrag zwischen dem BLE und ZDRK</a:t>
            </a:r>
            <a:endParaRPr lang="de-DE" sz="1600" b="1" u="sng"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23"/>
                                        </p:tgtEl>
                                      </p:cBhvr>
                                      <p:by x="25000" y="25000"/>
                                    </p:animScale>
                                  </p:childTnLst>
                                </p:cTn>
                              </p:par>
                            </p:childTnLst>
                          </p:cTn>
                        </p:par>
                        <p:par>
                          <p:cTn id="12" fill="hold" nodeType="withGroup">
                            <p:stCondLst>
                              <p:cond delay="2000"/>
                            </p:stCondLst>
                            <p:childTnLst>
                              <p:par>
                                <p:cTn id="13" presetID="56" presetClass="path" presetSubtype="0" accel="50000" decel="50000" fill="hold" nodeType="afterEffect">
                                  <p:stCondLst>
                                    <p:cond delay="0"/>
                                  </p:stCondLst>
                                  <p:childTnLst>
                                    <p:animMotion origin="layout" path="M 2.77778E-6 1.48148E-6 L 0.44357 -0.20625 " pathEditMode="relative" rAng="0" ptsTypes="AA">
                                      <p:cBhvr>
                                        <p:cTn id="14" dur="2000" fill="hold"/>
                                        <p:tgtEl>
                                          <p:spTgt spid="23"/>
                                        </p:tgtEl>
                                        <p:attrNameLst>
                                          <p:attrName>ppt_x</p:attrName>
                                          <p:attrName>ppt_y</p:attrName>
                                        </p:attrNameLst>
                                      </p:cBhvr>
                                      <p:rCtr x="22170" y="-10324"/>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linds(horizontal)">
                                      <p:cBhvr>
                                        <p:cTn id="19" dur="500"/>
                                        <p:tgtEl>
                                          <p:spTgt spid="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linds(horizontal)">
                                      <p:cBhvr>
                                        <p:cTn id="24" dur="500"/>
                                        <p:tgtEl>
                                          <p:spTgt spid="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blinds(horizontal)">
                                      <p:cBhvr>
                                        <p:cTn id="29" dur="500"/>
                                        <p:tgtEl>
                                          <p:spTgt spid="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linds(horizontal)">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250825" y="69850"/>
            <a:ext cx="4068763" cy="417513"/>
          </a:xfrm>
        </p:spPr>
        <p:txBody>
          <a:bodyPr/>
          <a:lstStyle/>
          <a:p>
            <a:pPr algn="l" eaLnBrk="1" hangingPunct="1"/>
            <a:r>
              <a:rPr lang="de-DE" sz="1600" b="1" u="sng" smtClean="0">
                <a:solidFill>
                  <a:srgbClr val="0070C0"/>
                </a:solidFill>
              </a:rPr>
              <a:t>Schema der Organisationsstrukturen im ZDRK</a:t>
            </a:r>
          </a:p>
        </p:txBody>
      </p:sp>
      <p:sp>
        <p:nvSpPr>
          <p:cNvPr id="4" name="Datumsplatzhalter 3"/>
          <p:cNvSpPr>
            <a:spLocks noGrp="1"/>
          </p:cNvSpPr>
          <p:nvPr>
            <p:ph type="dt" sz="quarter" idx="10"/>
          </p:nvPr>
        </p:nvSpPr>
        <p:spPr/>
        <p:txBody>
          <a:bodyPr/>
          <a:lstStyle/>
          <a:p>
            <a:pPr>
              <a:defRPr/>
            </a:pPr>
            <a:r>
              <a:rPr lang="de-DE"/>
              <a:t>16.05.2011</a:t>
            </a:r>
          </a:p>
        </p:txBody>
      </p:sp>
      <p:sp>
        <p:nvSpPr>
          <p:cNvPr id="5" name="Fußzeilenplatzhalter 4"/>
          <p:cNvSpPr>
            <a:spLocks noGrp="1"/>
          </p:cNvSpPr>
          <p:nvPr>
            <p:ph type="ftr" sz="quarter" idx="11"/>
          </p:nvPr>
        </p:nvSpPr>
        <p:spPr/>
        <p:txBody>
          <a:bodyPr/>
          <a:lstStyle/>
          <a:p>
            <a:pPr>
              <a:defRPr/>
            </a:pPr>
            <a:r>
              <a:rPr lang="de-DE"/>
              <a:t>WAYMARK - Marketing und Neue medien</a:t>
            </a:r>
          </a:p>
        </p:txBody>
      </p:sp>
      <p:sp>
        <p:nvSpPr>
          <p:cNvPr id="6" name="Foliennummernplatzhalter 5"/>
          <p:cNvSpPr>
            <a:spLocks noGrp="1"/>
          </p:cNvSpPr>
          <p:nvPr>
            <p:ph type="sldNum" sz="quarter" idx="12"/>
          </p:nvPr>
        </p:nvSpPr>
        <p:spPr/>
        <p:txBody>
          <a:bodyPr/>
          <a:lstStyle/>
          <a:p>
            <a:pPr>
              <a:defRPr/>
            </a:pPr>
            <a:r>
              <a:rPr lang="de-DE"/>
              <a:t>Folie </a:t>
            </a:r>
            <a:fld id="{74E6A8CA-FB46-471C-A742-C90D31EDA133}" type="slidenum">
              <a:rPr lang="de-DE"/>
              <a:pPr>
                <a:defRPr/>
              </a:pPr>
              <a:t>9</a:t>
            </a:fld>
            <a:endParaRPr lang="de-DE"/>
          </a:p>
        </p:txBody>
      </p:sp>
      <p:pic>
        <p:nvPicPr>
          <p:cNvPr id="15366" name="Picture 17" descr="Logo-klein-Fair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675" y="115888"/>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18"/>
          <p:cNvGraphicFramePr>
            <a:graphicFrameLocks noChangeAspect="1"/>
          </p:cNvGraphicFramePr>
          <p:nvPr/>
        </p:nvGraphicFramePr>
        <p:xfrm>
          <a:off x="250825" y="1728788"/>
          <a:ext cx="593725" cy="773112"/>
        </p:xfrm>
        <a:graphic>
          <a:graphicData uri="http://schemas.openxmlformats.org/presentationml/2006/ole">
            <mc:AlternateContent xmlns:mc="http://schemas.openxmlformats.org/markup-compatibility/2006">
              <mc:Choice xmlns:v="urn:schemas-microsoft-com:vml" Requires="v">
                <p:oleObj spid="_x0000_s15594" name="Visio" r:id="rId5" imgW="593598" imgH="773811" progId="Visio.Drawing.11">
                  <p:embed/>
                </p:oleObj>
              </mc:Choice>
              <mc:Fallback>
                <p:oleObj name="Visio" r:id="rId5" imgW="593598" imgH="773811" progId="Visio.Drawing.11">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72878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8" name="Text Box 32"/>
          <p:cNvSpPr txBox="1">
            <a:spLocks noChangeArrowheads="1"/>
          </p:cNvSpPr>
          <p:nvPr/>
        </p:nvSpPr>
        <p:spPr bwMode="auto">
          <a:xfrm>
            <a:off x="971550" y="1370013"/>
            <a:ext cx="684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400">
                <a:latin typeface="Arial" charset="0"/>
                <a:cs typeface="Arial" charset="0"/>
              </a:rPr>
              <a:t>Die Organisationsstruktur</a:t>
            </a:r>
          </a:p>
        </p:txBody>
      </p:sp>
      <p:sp>
        <p:nvSpPr>
          <p:cNvPr id="12" name="Text Box 33"/>
          <p:cNvSpPr txBox="1">
            <a:spLocks noChangeArrowheads="1"/>
          </p:cNvSpPr>
          <p:nvPr/>
        </p:nvSpPr>
        <p:spPr bwMode="auto">
          <a:xfrm>
            <a:off x="942975" y="1919288"/>
            <a:ext cx="5040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000" b="1">
                <a:latin typeface="Arial" charset="0"/>
                <a:cs typeface="Arial" charset="0"/>
              </a:rPr>
              <a:t>Das Mitglied verfügt durch seine Mitgliedschaft in einem Ortsverein (OV) über ein Geschäftszeichen, eine Mitgliedsnummer und wählt sein eigenes Passwort</a:t>
            </a:r>
          </a:p>
        </p:txBody>
      </p:sp>
      <p:graphicFrame>
        <p:nvGraphicFramePr>
          <p:cNvPr id="13" name="Object 19"/>
          <p:cNvGraphicFramePr>
            <a:graphicFrameLocks noChangeAspect="1"/>
          </p:cNvGraphicFramePr>
          <p:nvPr/>
        </p:nvGraphicFramePr>
        <p:xfrm>
          <a:off x="1331913" y="1728788"/>
          <a:ext cx="593725" cy="773112"/>
        </p:xfrm>
        <a:graphic>
          <a:graphicData uri="http://schemas.openxmlformats.org/presentationml/2006/ole">
            <mc:AlternateContent xmlns:mc="http://schemas.openxmlformats.org/markup-compatibility/2006">
              <mc:Choice xmlns:v="urn:schemas-microsoft-com:vml" Requires="v">
                <p:oleObj spid="_x0000_s15595" name="Visio" r:id="rId7" imgW="593598" imgH="773811" progId="Visio.Drawing.11">
                  <p:embed/>
                </p:oleObj>
              </mc:Choice>
              <mc:Fallback>
                <p:oleObj name="Visio" r:id="rId7" imgW="593598" imgH="773811" progId="Visio.Drawing.11">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172878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20"/>
          <p:cNvGraphicFramePr>
            <a:graphicFrameLocks noChangeAspect="1"/>
          </p:cNvGraphicFramePr>
          <p:nvPr/>
        </p:nvGraphicFramePr>
        <p:xfrm>
          <a:off x="2411413" y="1728788"/>
          <a:ext cx="593725" cy="773112"/>
        </p:xfrm>
        <a:graphic>
          <a:graphicData uri="http://schemas.openxmlformats.org/presentationml/2006/ole">
            <mc:AlternateContent xmlns:mc="http://schemas.openxmlformats.org/markup-compatibility/2006">
              <mc:Choice xmlns:v="urn:schemas-microsoft-com:vml" Requires="v">
                <p:oleObj spid="_x0000_s15596" name="Visio" r:id="rId9" imgW="593598" imgH="773811" progId="Visio.Drawing.11">
                  <p:embed/>
                </p:oleObj>
              </mc:Choice>
              <mc:Fallback>
                <p:oleObj name="Visio" r:id="rId9" imgW="593598" imgH="773811" progId="Visio.Drawing.11">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172878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21"/>
          <p:cNvGraphicFramePr>
            <a:graphicFrameLocks noChangeAspect="1"/>
          </p:cNvGraphicFramePr>
          <p:nvPr/>
        </p:nvGraphicFramePr>
        <p:xfrm>
          <a:off x="3492500" y="1728788"/>
          <a:ext cx="593725" cy="773112"/>
        </p:xfrm>
        <a:graphic>
          <a:graphicData uri="http://schemas.openxmlformats.org/presentationml/2006/ole">
            <mc:AlternateContent xmlns:mc="http://schemas.openxmlformats.org/markup-compatibility/2006">
              <mc:Choice xmlns:v="urn:schemas-microsoft-com:vml" Requires="v">
                <p:oleObj spid="_x0000_s15597" name="Visio" r:id="rId10" imgW="593598" imgH="773811" progId="Visio.Drawing.11">
                  <p:embed/>
                </p:oleObj>
              </mc:Choice>
              <mc:Fallback>
                <p:oleObj name="Visio" r:id="rId10" imgW="593598" imgH="773811" progId="Visio.Drawing.11">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172878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22"/>
          <p:cNvGraphicFramePr>
            <a:graphicFrameLocks noChangeAspect="1"/>
          </p:cNvGraphicFramePr>
          <p:nvPr/>
        </p:nvGraphicFramePr>
        <p:xfrm>
          <a:off x="4572000" y="1728788"/>
          <a:ext cx="593725" cy="773112"/>
        </p:xfrm>
        <a:graphic>
          <a:graphicData uri="http://schemas.openxmlformats.org/presentationml/2006/ole">
            <mc:AlternateContent xmlns:mc="http://schemas.openxmlformats.org/markup-compatibility/2006">
              <mc:Choice xmlns:v="urn:schemas-microsoft-com:vml" Requires="v">
                <p:oleObj spid="_x0000_s15598" name="Visio" r:id="rId11" imgW="593598" imgH="773811" progId="Visio.Drawing.11">
                  <p:embed/>
                </p:oleObj>
              </mc:Choice>
              <mc:Fallback>
                <p:oleObj name="Visio" r:id="rId11" imgW="593598" imgH="773811" progId="Visio.Drawing.11">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72878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3"/>
          <p:cNvGraphicFramePr>
            <a:graphicFrameLocks noChangeAspect="1"/>
          </p:cNvGraphicFramePr>
          <p:nvPr/>
        </p:nvGraphicFramePr>
        <p:xfrm>
          <a:off x="5651500" y="1728788"/>
          <a:ext cx="593725" cy="773112"/>
        </p:xfrm>
        <a:graphic>
          <a:graphicData uri="http://schemas.openxmlformats.org/presentationml/2006/ole">
            <mc:AlternateContent xmlns:mc="http://schemas.openxmlformats.org/markup-compatibility/2006">
              <mc:Choice xmlns:v="urn:schemas-microsoft-com:vml" Requires="v">
                <p:oleObj spid="_x0000_s15599" name="Visio" r:id="rId12" imgW="593598" imgH="773811" progId="Visio.Drawing.11">
                  <p:embed/>
                </p:oleObj>
              </mc:Choice>
              <mc:Fallback>
                <p:oleObj name="Visio" r:id="rId12" imgW="593598" imgH="773811" progId="Visio.Drawing.11">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0" y="172878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24"/>
          <p:cNvGraphicFramePr>
            <a:graphicFrameLocks noChangeAspect="1"/>
          </p:cNvGraphicFramePr>
          <p:nvPr/>
        </p:nvGraphicFramePr>
        <p:xfrm>
          <a:off x="6732588" y="1728788"/>
          <a:ext cx="593725" cy="773112"/>
        </p:xfrm>
        <a:graphic>
          <a:graphicData uri="http://schemas.openxmlformats.org/presentationml/2006/ole">
            <mc:AlternateContent xmlns:mc="http://schemas.openxmlformats.org/markup-compatibility/2006">
              <mc:Choice xmlns:v="urn:schemas-microsoft-com:vml" Requires="v">
                <p:oleObj spid="_x0000_s15600" name="Visio" r:id="rId13" imgW="593598" imgH="773811" progId="Visio.Drawing.11">
                  <p:embed/>
                </p:oleObj>
              </mc:Choice>
              <mc:Fallback>
                <p:oleObj name="Visio" r:id="rId13" imgW="593598" imgH="773811" progId="Visio.Drawing.11">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172878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5"/>
          <p:cNvGraphicFramePr>
            <a:graphicFrameLocks noChangeAspect="1"/>
          </p:cNvGraphicFramePr>
          <p:nvPr/>
        </p:nvGraphicFramePr>
        <p:xfrm>
          <a:off x="7812088" y="1728788"/>
          <a:ext cx="593725" cy="773112"/>
        </p:xfrm>
        <a:graphic>
          <a:graphicData uri="http://schemas.openxmlformats.org/presentationml/2006/ole">
            <mc:AlternateContent xmlns:mc="http://schemas.openxmlformats.org/markup-compatibility/2006">
              <mc:Choice xmlns:v="urn:schemas-microsoft-com:vml" Requires="v">
                <p:oleObj spid="_x0000_s15601" name="Visio" r:id="rId14" imgW="593598" imgH="773811" progId="Visio.Drawing.11">
                  <p:embed/>
                </p:oleObj>
              </mc:Choice>
              <mc:Fallback>
                <p:oleObj name="Visio" r:id="rId14" imgW="593598" imgH="773811" progId="Visio.Drawing.11">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172878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41"/>
          <p:cNvSpPr txBox="1">
            <a:spLocks noChangeArrowheads="1"/>
          </p:cNvSpPr>
          <p:nvPr/>
        </p:nvSpPr>
        <p:spPr bwMode="auto">
          <a:xfrm>
            <a:off x="1666875" y="2628900"/>
            <a:ext cx="6119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400">
                <a:latin typeface="Arial" charset="0"/>
                <a:cs typeface="Arial" charset="0"/>
              </a:rPr>
              <a:t>Alle Mitglieder bilden den Ortsverein (OV)</a:t>
            </a:r>
          </a:p>
        </p:txBody>
      </p:sp>
      <p:graphicFrame>
        <p:nvGraphicFramePr>
          <p:cNvPr id="21" name="Object 26"/>
          <p:cNvGraphicFramePr>
            <a:graphicFrameLocks noChangeAspect="1"/>
          </p:cNvGraphicFramePr>
          <p:nvPr/>
        </p:nvGraphicFramePr>
        <p:xfrm>
          <a:off x="250825" y="3170238"/>
          <a:ext cx="954088" cy="882650"/>
        </p:xfrm>
        <a:graphic>
          <a:graphicData uri="http://schemas.openxmlformats.org/presentationml/2006/ole">
            <mc:AlternateContent xmlns:mc="http://schemas.openxmlformats.org/markup-compatibility/2006">
              <mc:Choice xmlns:v="urn:schemas-microsoft-com:vml" Requires="v">
                <p:oleObj spid="_x0000_s15602" name="Visio" r:id="rId15" imgW="953643" imgH="882015" progId="Visio.Drawing.11">
                  <p:embed/>
                </p:oleObj>
              </mc:Choice>
              <mc:Fallback>
                <p:oleObj name="Visio" r:id="rId15" imgW="953643" imgH="882015" progId="Visio.Drawing.11">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3170238"/>
                        <a:ext cx="95408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7"/>
          <p:cNvGraphicFramePr>
            <a:graphicFrameLocks noChangeAspect="1"/>
          </p:cNvGraphicFramePr>
          <p:nvPr/>
        </p:nvGraphicFramePr>
        <p:xfrm>
          <a:off x="2051050" y="3170238"/>
          <a:ext cx="954088" cy="882650"/>
        </p:xfrm>
        <a:graphic>
          <a:graphicData uri="http://schemas.openxmlformats.org/presentationml/2006/ole">
            <mc:AlternateContent xmlns:mc="http://schemas.openxmlformats.org/markup-compatibility/2006">
              <mc:Choice xmlns:v="urn:schemas-microsoft-com:vml" Requires="v">
                <p:oleObj spid="_x0000_s15603" name="Visio" r:id="rId17" imgW="953643" imgH="882015" progId="Visio.Drawing.11">
                  <p:embed/>
                </p:oleObj>
              </mc:Choice>
              <mc:Fallback>
                <p:oleObj name="Visio" r:id="rId17" imgW="953643" imgH="882015" progId="Visio.Drawing.11">
                  <p:embed/>
                  <p:pic>
                    <p:nvPicPr>
                      <p:cNvPr id="0"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1050" y="3170238"/>
                        <a:ext cx="95408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28"/>
          <p:cNvGraphicFramePr>
            <a:graphicFrameLocks noChangeAspect="1"/>
          </p:cNvGraphicFramePr>
          <p:nvPr/>
        </p:nvGraphicFramePr>
        <p:xfrm>
          <a:off x="3851275" y="3170238"/>
          <a:ext cx="954088" cy="882650"/>
        </p:xfrm>
        <a:graphic>
          <a:graphicData uri="http://schemas.openxmlformats.org/presentationml/2006/ole">
            <mc:AlternateContent xmlns:mc="http://schemas.openxmlformats.org/markup-compatibility/2006">
              <mc:Choice xmlns:v="urn:schemas-microsoft-com:vml" Requires="v">
                <p:oleObj spid="_x0000_s15604" name="Visio" r:id="rId19" imgW="953643" imgH="882015" progId="Visio.Drawing.11">
                  <p:embed/>
                </p:oleObj>
              </mc:Choice>
              <mc:Fallback>
                <p:oleObj name="Visio" r:id="rId19" imgW="953643" imgH="882015" progId="Visio.Drawing.11">
                  <p:embed/>
                  <p:pic>
                    <p:nvPicPr>
                      <p:cNvPr id="0" name="Object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51275" y="3170238"/>
                        <a:ext cx="95408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29"/>
          <p:cNvGraphicFramePr>
            <a:graphicFrameLocks noChangeAspect="1"/>
          </p:cNvGraphicFramePr>
          <p:nvPr/>
        </p:nvGraphicFramePr>
        <p:xfrm>
          <a:off x="5651500" y="3170238"/>
          <a:ext cx="954088" cy="882650"/>
        </p:xfrm>
        <a:graphic>
          <a:graphicData uri="http://schemas.openxmlformats.org/presentationml/2006/ole">
            <mc:AlternateContent xmlns:mc="http://schemas.openxmlformats.org/markup-compatibility/2006">
              <mc:Choice xmlns:v="urn:schemas-microsoft-com:vml" Requires="v">
                <p:oleObj spid="_x0000_s15605" name="Visio" r:id="rId20" imgW="953643" imgH="882015" progId="Visio.Drawing.11">
                  <p:embed/>
                </p:oleObj>
              </mc:Choice>
              <mc:Fallback>
                <p:oleObj name="Visio" r:id="rId20" imgW="953643" imgH="882015" progId="Visio.Drawing.11">
                  <p:embed/>
                  <p:pic>
                    <p:nvPicPr>
                      <p:cNvPr id="0" name="Object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1500" y="3170238"/>
                        <a:ext cx="95408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30"/>
          <p:cNvGraphicFramePr>
            <a:graphicFrameLocks noChangeAspect="1"/>
          </p:cNvGraphicFramePr>
          <p:nvPr/>
        </p:nvGraphicFramePr>
        <p:xfrm>
          <a:off x="7451725" y="3170238"/>
          <a:ext cx="954088" cy="882650"/>
        </p:xfrm>
        <a:graphic>
          <a:graphicData uri="http://schemas.openxmlformats.org/presentationml/2006/ole">
            <mc:AlternateContent xmlns:mc="http://schemas.openxmlformats.org/markup-compatibility/2006">
              <mc:Choice xmlns:v="urn:schemas-microsoft-com:vml" Requires="v">
                <p:oleObj spid="_x0000_s15606" name="Visio" r:id="rId21" imgW="953643" imgH="882015" progId="Visio.Drawing.11">
                  <p:embed/>
                </p:oleObj>
              </mc:Choice>
              <mc:Fallback>
                <p:oleObj name="Visio" r:id="rId21" imgW="953643" imgH="882015" progId="Visio.Drawing.11">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51725" y="3170238"/>
                        <a:ext cx="95408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 Box 47"/>
          <p:cNvSpPr txBox="1">
            <a:spLocks noChangeArrowheads="1"/>
          </p:cNvSpPr>
          <p:nvPr/>
        </p:nvSpPr>
        <p:spPr bwMode="auto">
          <a:xfrm>
            <a:off x="1692275" y="4249738"/>
            <a:ext cx="6119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400">
                <a:latin typeface="Arial" charset="0"/>
                <a:cs typeface="Arial" charset="0"/>
              </a:rPr>
              <a:t>Mehrere Ortsvereine bilden den Kreisverband (KV)</a:t>
            </a:r>
          </a:p>
        </p:txBody>
      </p:sp>
      <p:graphicFrame>
        <p:nvGraphicFramePr>
          <p:cNvPr id="27" name="Object 31"/>
          <p:cNvGraphicFramePr>
            <a:graphicFrameLocks noChangeAspect="1"/>
          </p:cNvGraphicFramePr>
          <p:nvPr/>
        </p:nvGraphicFramePr>
        <p:xfrm>
          <a:off x="250825" y="4970463"/>
          <a:ext cx="1476375" cy="1152525"/>
        </p:xfrm>
        <a:graphic>
          <a:graphicData uri="http://schemas.openxmlformats.org/presentationml/2006/ole">
            <mc:AlternateContent xmlns:mc="http://schemas.openxmlformats.org/markup-compatibility/2006">
              <mc:Choice xmlns:v="urn:schemas-microsoft-com:vml" Requires="v">
                <p:oleObj spid="_x0000_s15607" name="Visio" r:id="rId22" imgW="1475613" imgH="1152144" progId="Visio.Drawing.11">
                  <p:embed/>
                </p:oleObj>
              </mc:Choice>
              <mc:Fallback>
                <p:oleObj name="Visio" r:id="rId22" imgW="1475613" imgH="1152144" progId="Visio.Drawing.11">
                  <p:embed/>
                  <p:pic>
                    <p:nvPicPr>
                      <p:cNvPr id="0" name="Object 3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825" y="4970463"/>
                        <a:ext cx="14763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32"/>
          <p:cNvGraphicFramePr>
            <a:graphicFrameLocks noChangeAspect="1"/>
          </p:cNvGraphicFramePr>
          <p:nvPr/>
        </p:nvGraphicFramePr>
        <p:xfrm>
          <a:off x="2411413" y="4970463"/>
          <a:ext cx="1476375" cy="1152525"/>
        </p:xfrm>
        <a:graphic>
          <a:graphicData uri="http://schemas.openxmlformats.org/presentationml/2006/ole">
            <mc:AlternateContent xmlns:mc="http://schemas.openxmlformats.org/markup-compatibility/2006">
              <mc:Choice xmlns:v="urn:schemas-microsoft-com:vml" Requires="v">
                <p:oleObj spid="_x0000_s15608" name="Visio" r:id="rId24" imgW="1475613" imgH="1152144" progId="Visio.Drawing.11">
                  <p:embed/>
                </p:oleObj>
              </mc:Choice>
              <mc:Fallback>
                <p:oleObj name="Visio" r:id="rId24" imgW="1475613" imgH="1152144" progId="Visio.Drawing.11">
                  <p:embed/>
                  <p:pic>
                    <p:nvPicPr>
                      <p:cNvPr id="0" name="Object 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11413" y="4970463"/>
                        <a:ext cx="14763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33"/>
          <p:cNvGraphicFramePr>
            <a:graphicFrameLocks noChangeAspect="1"/>
          </p:cNvGraphicFramePr>
          <p:nvPr/>
        </p:nvGraphicFramePr>
        <p:xfrm>
          <a:off x="4572000" y="4970463"/>
          <a:ext cx="1476375" cy="1152525"/>
        </p:xfrm>
        <a:graphic>
          <a:graphicData uri="http://schemas.openxmlformats.org/presentationml/2006/ole">
            <mc:AlternateContent xmlns:mc="http://schemas.openxmlformats.org/markup-compatibility/2006">
              <mc:Choice xmlns:v="urn:schemas-microsoft-com:vml" Requires="v">
                <p:oleObj spid="_x0000_s15609" name="Visio" r:id="rId25" imgW="1475613" imgH="1152144" progId="Visio.Drawing.11">
                  <p:embed/>
                </p:oleObj>
              </mc:Choice>
              <mc:Fallback>
                <p:oleObj name="Visio" r:id="rId25" imgW="1475613" imgH="1152144" progId="Visio.Drawing.11">
                  <p:embed/>
                  <p:pic>
                    <p:nvPicPr>
                      <p:cNvPr id="0" name="Object 3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72000" y="4970463"/>
                        <a:ext cx="14763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34"/>
          <p:cNvGraphicFramePr>
            <a:graphicFrameLocks noChangeAspect="1"/>
          </p:cNvGraphicFramePr>
          <p:nvPr/>
        </p:nvGraphicFramePr>
        <p:xfrm>
          <a:off x="6732588" y="4970463"/>
          <a:ext cx="1476375" cy="1152525"/>
        </p:xfrm>
        <a:graphic>
          <a:graphicData uri="http://schemas.openxmlformats.org/presentationml/2006/ole">
            <mc:AlternateContent xmlns:mc="http://schemas.openxmlformats.org/markup-compatibility/2006">
              <mc:Choice xmlns:v="urn:schemas-microsoft-com:vml" Requires="v">
                <p:oleObj spid="_x0000_s15610" name="Visio" r:id="rId26" imgW="1475613" imgH="1152144" progId="Visio.Drawing.11">
                  <p:embed/>
                </p:oleObj>
              </mc:Choice>
              <mc:Fallback>
                <p:oleObj name="Visio" r:id="rId26" imgW="1475613" imgH="1152144" progId="Visio.Drawing.11">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32588" y="4970463"/>
                        <a:ext cx="14763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Text Box 52"/>
          <p:cNvSpPr txBox="1">
            <a:spLocks noChangeArrowheads="1"/>
          </p:cNvSpPr>
          <p:nvPr/>
        </p:nvSpPr>
        <p:spPr bwMode="auto">
          <a:xfrm>
            <a:off x="1692275" y="6410325"/>
            <a:ext cx="6119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400">
                <a:latin typeface="Arial" charset="0"/>
                <a:cs typeface="Arial" charset="0"/>
              </a:rPr>
              <a:t>Die Gesamtheit der Kreisverbände bilden den Landesverband (LV)</a:t>
            </a:r>
          </a:p>
        </p:txBody>
      </p:sp>
      <p:sp>
        <p:nvSpPr>
          <p:cNvPr id="15389" name="Text Box 53"/>
          <p:cNvSpPr txBox="1">
            <a:spLocks noChangeArrowheads="1"/>
          </p:cNvSpPr>
          <p:nvPr/>
        </p:nvSpPr>
        <p:spPr bwMode="auto">
          <a:xfrm>
            <a:off x="130175" y="2439988"/>
            <a:ext cx="830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de-DE" sz="1200" b="1">
                <a:latin typeface="Arial" charset="0"/>
                <a:cs typeface="Arial" charset="0"/>
              </a:rPr>
              <a:t>Mitglied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strVal val="#ppt_w*0.05"/>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anim calcmode="lin" valueType="num">
                                      <p:cBhvr>
                                        <p:cTn id="21" dur="500" fill="hold"/>
                                        <p:tgtEl>
                                          <p:spTgt spid="12"/>
                                        </p:tgtEl>
                                        <p:attrNameLst>
                                          <p:attrName>ppt_x</p:attrName>
                                        </p:attrNameLst>
                                      </p:cBhvr>
                                      <p:tavLst>
                                        <p:tav tm="0">
                                          <p:val>
                                            <p:strVal val="#ppt_x-.2"/>
                                          </p:val>
                                        </p:tav>
                                        <p:tav tm="100000">
                                          <p:val>
                                            <p:strVal val="#ppt_x"/>
                                          </p:val>
                                        </p:tav>
                                      </p:tavLst>
                                    </p:anim>
                                    <p:anim calcmode="lin" valueType="num">
                                      <p:cBhvr>
                                        <p:cTn id="22" dur="500" fill="hold"/>
                                        <p:tgtEl>
                                          <p:spTgt spid="12"/>
                                        </p:tgtEl>
                                        <p:attrNameLst>
                                          <p:attrName>ppt_y</p:attrName>
                                        </p:attrNameLst>
                                      </p:cBhvr>
                                      <p:tavLst>
                                        <p:tav tm="0">
                                          <p:val>
                                            <p:strVal val="#ppt_y"/>
                                          </p:val>
                                        </p:tav>
                                        <p:tav tm="100000">
                                          <p:val>
                                            <p:strVal val="#ppt_y"/>
                                          </p:val>
                                        </p:tav>
                                      </p:tavLst>
                                    </p:anim>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nodeType="afterGroup">
                            <p:stCondLst>
                              <p:cond delay="1000"/>
                            </p:stCondLst>
                            <p:childTnLst>
                              <p:par>
                                <p:cTn id="42" presetID="25"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4"/>
                                        </p:tgtEl>
                                      </p:cBhvr>
                                    </p:animEffect>
                                  </p:childTnLst>
                                </p:cTn>
                              </p:par>
                            </p:childTnLst>
                          </p:cTn>
                        </p:par>
                        <p:par>
                          <p:cTn id="52" fill="hold" nodeType="afterGroup">
                            <p:stCondLst>
                              <p:cond delay="2000"/>
                            </p:stCondLst>
                            <p:childTnLst>
                              <p:par>
                                <p:cTn id="53" presetID="25"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
                                        </p:tgtEl>
                                      </p:cBhvr>
                                    </p:animEffect>
                                  </p:childTnLst>
                                </p:cTn>
                              </p:par>
                            </p:childTnLst>
                          </p:cTn>
                        </p:par>
                        <p:par>
                          <p:cTn id="63" fill="hold" nodeType="afterGroup">
                            <p:stCondLst>
                              <p:cond delay="3000"/>
                            </p:stCondLst>
                            <p:childTnLst>
                              <p:par>
                                <p:cTn id="64" presetID="25" presetClass="entr" presetSubtype="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69" dur="1000" fill="hold"/>
                                        <p:tgtEl>
                                          <p:spTgt spid="16"/>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6"/>
                                        </p:tgtEl>
                                      </p:cBhvr>
                                    </p:animEffect>
                                  </p:childTnLst>
                                </p:cTn>
                              </p:par>
                            </p:childTnLst>
                          </p:cTn>
                        </p:par>
                        <p:par>
                          <p:cTn id="74" fill="hold" nodeType="afterGroup">
                            <p:stCondLst>
                              <p:cond delay="4000"/>
                            </p:stCondLst>
                            <p:childTnLst>
                              <p:par>
                                <p:cTn id="75" presetID="25"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80" dur="1000" fill="hold"/>
                                        <p:tgtEl>
                                          <p:spTgt spid="1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7"/>
                                        </p:tgtEl>
                                      </p:cBhvr>
                                    </p:animEffect>
                                  </p:childTnLst>
                                </p:cTn>
                              </p:par>
                            </p:childTnLst>
                          </p:cTn>
                        </p:par>
                        <p:par>
                          <p:cTn id="85" fill="hold" nodeType="afterGroup">
                            <p:stCondLst>
                              <p:cond delay="5000"/>
                            </p:stCondLst>
                            <p:childTnLst>
                              <p:par>
                                <p:cTn id="86" presetID="25"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91" dur="1000" fill="hold"/>
                                        <p:tgtEl>
                                          <p:spTgt spid="18"/>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8"/>
                                        </p:tgtEl>
                                      </p:cBhvr>
                                    </p:animEffect>
                                  </p:childTnLst>
                                </p:cTn>
                              </p:par>
                            </p:childTnLst>
                          </p:cTn>
                        </p:par>
                        <p:par>
                          <p:cTn id="96" fill="hold" nodeType="afterGroup">
                            <p:stCondLst>
                              <p:cond delay="6000"/>
                            </p:stCondLst>
                            <p:childTnLst>
                              <p:par>
                                <p:cTn id="97" presetID="25" presetClass="entr" presetSubtype="0"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2" dur="1000" fill="hold"/>
                                        <p:tgtEl>
                                          <p:spTgt spid="19"/>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4" presetClass="entr" presetSubtype="0" accel="10000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strVal val="#ppt_w*0.05"/>
                                          </p:val>
                                        </p:tav>
                                        <p:tav tm="100000">
                                          <p:val>
                                            <p:strVal val="#ppt_w"/>
                                          </p:val>
                                        </p:tav>
                                      </p:tavLst>
                                    </p:anim>
                                    <p:anim calcmode="lin" valueType="num">
                                      <p:cBhvr>
                                        <p:cTn id="112" dur="500" fill="hold"/>
                                        <p:tgtEl>
                                          <p:spTgt spid="20"/>
                                        </p:tgtEl>
                                        <p:attrNameLst>
                                          <p:attrName>ppt_h</p:attrName>
                                        </p:attrNameLst>
                                      </p:cBhvr>
                                      <p:tavLst>
                                        <p:tav tm="0">
                                          <p:val>
                                            <p:strVal val="#ppt_h"/>
                                          </p:val>
                                        </p:tav>
                                        <p:tav tm="100000">
                                          <p:val>
                                            <p:strVal val="#ppt_h"/>
                                          </p:val>
                                        </p:tav>
                                      </p:tavLst>
                                    </p:anim>
                                    <p:anim calcmode="lin" valueType="num">
                                      <p:cBhvr>
                                        <p:cTn id="113" dur="500" fill="hold"/>
                                        <p:tgtEl>
                                          <p:spTgt spid="20"/>
                                        </p:tgtEl>
                                        <p:attrNameLst>
                                          <p:attrName>ppt_x</p:attrName>
                                        </p:attrNameLst>
                                      </p:cBhvr>
                                      <p:tavLst>
                                        <p:tav tm="0">
                                          <p:val>
                                            <p:strVal val="#ppt_x-.2"/>
                                          </p:val>
                                        </p:tav>
                                        <p:tav tm="100000">
                                          <p:val>
                                            <p:strVal val="#ppt_x"/>
                                          </p:val>
                                        </p:tav>
                                      </p:tavLst>
                                    </p:anim>
                                    <p:anim calcmode="lin" valueType="num">
                                      <p:cBhvr>
                                        <p:cTn id="114" dur="500" fill="hold"/>
                                        <p:tgtEl>
                                          <p:spTgt spid="20"/>
                                        </p:tgtEl>
                                        <p:attrNameLst>
                                          <p:attrName>ppt_y</p:attrName>
                                        </p:attrNameLst>
                                      </p:cBhvr>
                                      <p:tavLst>
                                        <p:tav tm="0">
                                          <p:val>
                                            <p:strVal val="#ppt_y"/>
                                          </p:val>
                                        </p:tav>
                                        <p:tav tm="100000">
                                          <p:val>
                                            <p:strVal val="#ppt_y"/>
                                          </p:val>
                                        </p:tav>
                                      </p:tavLst>
                                    </p:anim>
                                    <p:animEffect transition="in" filter="fade">
                                      <p:cBhvr>
                                        <p:cTn id="115" dur="500"/>
                                        <p:tgtEl>
                                          <p:spTgt spid="20"/>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5" presetClass="entr" presetSubtype="0" fill="hold" nodeType="clickEffect">
                                  <p:stCondLst>
                                    <p:cond delay="0"/>
                                  </p:stCondLst>
                                  <p:childTnLst>
                                    <p:set>
                                      <p:cBhvr>
                                        <p:cTn id="119" dur="1" fill="hold">
                                          <p:stCondLst>
                                            <p:cond delay="0"/>
                                          </p:stCondLst>
                                        </p:cTn>
                                        <p:tgtEl>
                                          <p:spTgt spid="21"/>
                                        </p:tgtEl>
                                        <p:attrNameLst>
                                          <p:attrName>style.visibility</p:attrName>
                                        </p:attrNameLst>
                                      </p:cBhvr>
                                      <p:to>
                                        <p:strVal val="visible"/>
                                      </p:to>
                                    </p:set>
                                    <p:anim calcmode="lin" valueType="num">
                                      <p:cBhvr>
                                        <p:cTn id="120"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23" dur="1000" fill="hold"/>
                                        <p:tgtEl>
                                          <p:spTgt spid="21"/>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1"/>
                                        </p:tgtEl>
                                      </p:cBhvr>
                                    </p:animEffect>
                                  </p:childTnLst>
                                </p:cTn>
                              </p:par>
                              <p:par>
                                <p:cTn id="128" presetID="25" presetClass="entr" presetSubtype="0" fill="hold" nodeType="withEffect">
                                  <p:stCondLst>
                                    <p:cond delay="0"/>
                                  </p:stCondLst>
                                  <p:childTnLst>
                                    <p:set>
                                      <p:cBhvr>
                                        <p:cTn id="129" dur="1" fill="hold">
                                          <p:stCondLst>
                                            <p:cond delay="0"/>
                                          </p:stCondLst>
                                        </p:cTn>
                                        <p:tgtEl>
                                          <p:spTgt spid="22"/>
                                        </p:tgtEl>
                                        <p:attrNameLst>
                                          <p:attrName>style.visibility</p:attrName>
                                        </p:attrNameLst>
                                      </p:cBhvr>
                                      <p:to>
                                        <p:strVal val="visible"/>
                                      </p:to>
                                    </p:set>
                                    <p:anim calcmode="lin" valueType="num">
                                      <p:cBhvr>
                                        <p:cTn id="130"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33" dur="1000" fill="hold"/>
                                        <p:tgtEl>
                                          <p:spTgt spid="22"/>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
                                        </p:tgtEl>
                                      </p:cBhvr>
                                    </p:animEffect>
                                  </p:childTnLst>
                                </p:cTn>
                              </p:par>
                              <p:par>
                                <p:cTn id="138" presetID="25" presetClass="entr" presetSubtype="0" fill="hold" nodeType="withEffect">
                                  <p:stCondLst>
                                    <p:cond delay="0"/>
                                  </p:stCondLst>
                                  <p:childTnLst>
                                    <p:set>
                                      <p:cBhvr>
                                        <p:cTn id="139" dur="1" fill="hold">
                                          <p:stCondLst>
                                            <p:cond delay="0"/>
                                          </p:stCondLst>
                                        </p:cTn>
                                        <p:tgtEl>
                                          <p:spTgt spid="23"/>
                                        </p:tgtEl>
                                        <p:attrNameLst>
                                          <p:attrName>style.visibility</p:attrName>
                                        </p:attrNameLst>
                                      </p:cBhvr>
                                      <p:to>
                                        <p:strVal val="visible"/>
                                      </p:to>
                                    </p:set>
                                    <p:anim calcmode="lin" valueType="num">
                                      <p:cBhvr>
                                        <p:cTn id="140"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43" dur="1000" fill="hold"/>
                                        <p:tgtEl>
                                          <p:spTgt spid="23"/>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3"/>
                                        </p:tgtEl>
                                      </p:cBhvr>
                                    </p:animEffect>
                                  </p:childTnLst>
                                </p:cTn>
                              </p:par>
                              <p:par>
                                <p:cTn id="148" presetID="25" presetClass="entr" presetSubtype="0" fill="hold"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53" dur="1000" fill="hold"/>
                                        <p:tgtEl>
                                          <p:spTgt spid="24"/>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4"/>
                                        </p:tgtEl>
                                      </p:cBhvr>
                                    </p:animEffect>
                                  </p:childTnLst>
                                </p:cTn>
                              </p:par>
                              <p:par>
                                <p:cTn id="158" presetID="25"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 calcmode="lin" valueType="num">
                                      <p:cBhvr>
                                        <p:cTn id="160"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63" dur="1000" fill="hold"/>
                                        <p:tgtEl>
                                          <p:spTgt spid="25"/>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25"/>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54" presetClass="entr" presetSubtype="0" accel="100000" fill="hold" grpId="0" nodeType="clickEffect">
                                  <p:stCondLst>
                                    <p:cond delay="0"/>
                                  </p:stCondLst>
                                  <p:childTnLst>
                                    <p:set>
                                      <p:cBhvr>
                                        <p:cTn id="171" dur="1" fill="hold">
                                          <p:stCondLst>
                                            <p:cond delay="0"/>
                                          </p:stCondLst>
                                        </p:cTn>
                                        <p:tgtEl>
                                          <p:spTgt spid="26"/>
                                        </p:tgtEl>
                                        <p:attrNameLst>
                                          <p:attrName>style.visibility</p:attrName>
                                        </p:attrNameLst>
                                      </p:cBhvr>
                                      <p:to>
                                        <p:strVal val="visible"/>
                                      </p:to>
                                    </p:set>
                                    <p:anim calcmode="lin" valueType="num">
                                      <p:cBhvr>
                                        <p:cTn id="172" dur="500" fill="hold"/>
                                        <p:tgtEl>
                                          <p:spTgt spid="26"/>
                                        </p:tgtEl>
                                        <p:attrNameLst>
                                          <p:attrName>ppt_w</p:attrName>
                                        </p:attrNameLst>
                                      </p:cBhvr>
                                      <p:tavLst>
                                        <p:tav tm="0">
                                          <p:val>
                                            <p:strVal val="#ppt_w*0.05"/>
                                          </p:val>
                                        </p:tav>
                                        <p:tav tm="100000">
                                          <p:val>
                                            <p:strVal val="#ppt_w"/>
                                          </p:val>
                                        </p:tav>
                                      </p:tavLst>
                                    </p:anim>
                                    <p:anim calcmode="lin" valueType="num">
                                      <p:cBhvr>
                                        <p:cTn id="173" dur="500" fill="hold"/>
                                        <p:tgtEl>
                                          <p:spTgt spid="26"/>
                                        </p:tgtEl>
                                        <p:attrNameLst>
                                          <p:attrName>ppt_h</p:attrName>
                                        </p:attrNameLst>
                                      </p:cBhvr>
                                      <p:tavLst>
                                        <p:tav tm="0">
                                          <p:val>
                                            <p:strVal val="#ppt_h"/>
                                          </p:val>
                                        </p:tav>
                                        <p:tav tm="100000">
                                          <p:val>
                                            <p:strVal val="#ppt_h"/>
                                          </p:val>
                                        </p:tav>
                                      </p:tavLst>
                                    </p:anim>
                                    <p:anim calcmode="lin" valueType="num">
                                      <p:cBhvr>
                                        <p:cTn id="174" dur="500" fill="hold"/>
                                        <p:tgtEl>
                                          <p:spTgt spid="26"/>
                                        </p:tgtEl>
                                        <p:attrNameLst>
                                          <p:attrName>ppt_x</p:attrName>
                                        </p:attrNameLst>
                                      </p:cBhvr>
                                      <p:tavLst>
                                        <p:tav tm="0">
                                          <p:val>
                                            <p:strVal val="#ppt_x-.2"/>
                                          </p:val>
                                        </p:tav>
                                        <p:tav tm="100000">
                                          <p:val>
                                            <p:strVal val="#ppt_x"/>
                                          </p:val>
                                        </p:tav>
                                      </p:tavLst>
                                    </p:anim>
                                    <p:anim calcmode="lin" valueType="num">
                                      <p:cBhvr>
                                        <p:cTn id="175" dur="500" fill="hold"/>
                                        <p:tgtEl>
                                          <p:spTgt spid="26"/>
                                        </p:tgtEl>
                                        <p:attrNameLst>
                                          <p:attrName>ppt_y</p:attrName>
                                        </p:attrNameLst>
                                      </p:cBhvr>
                                      <p:tavLst>
                                        <p:tav tm="0">
                                          <p:val>
                                            <p:strVal val="#ppt_y"/>
                                          </p:val>
                                        </p:tav>
                                        <p:tav tm="100000">
                                          <p:val>
                                            <p:strVal val="#ppt_y"/>
                                          </p:val>
                                        </p:tav>
                                      </p:tavLst>
                                    </p:anim>
                                    <p:animEffect transition="in" filter="fade">
                                      <p:cBhvr>
                                        <p:cTn id="176" dur="500"/>
                                        <p:tgtEl>
                                          <p:spTgt spid="26"/>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5" presetClass="entr" presetSubtype="0" fill="hold" nodeType="clickEffect">
                                  <p:stCondLst>
                                    <p:cond delay="0"/>
                                  </p:stCondLst>
                                  <p:childTnLst>
                                    <p:set>
                                      <p:cBhvr>
                                        <p:cTn id="180" dur="1" fill="hold">
                                          <p:stCondLst>
                                            <p:cond delay="0"/>
                                          </p:stCondLst>
                                        </p:cTn>
                                        <p:tgtEl>
                                          <p:spTgt spid="27"/>
                                        </p:tgtEl>
                                        <p:attrNameLst>
                                          <p:attrName>style.visibility</p:attrName>
                                        </p:attrNameLst>
                                      </p:cBhvr>
                                      <p:to>
                                        <p:strVal val="visible"/>
                                      </p:to>
                                    </p:set>
                                    <p:anim calcmode="lin" valueType="num">
                                      <p:cBhvr>
                                        <p:cTn id="181"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82"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83"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84" dur="1000" fill="hold"/>
                                        <p:tgtEl>
                                          <p:spTgt spid="27"/>
                                        </p:tgtEl>
                                        <p:attrNameLst>
                                          <p:attrName>ppt_h</p:attrName>
                                        </p:attrNameLst>
                                      </p:cBhvr>
                                      <p:tavLst>
                                        <p:tav tm="0">
                                          <p:val>
                                            <p:strVal val="#ppt_h"/>
                                          </p:val>
                                        </p:tav>
                                        <p:tav tm="100000">
                                          <p:val>
                                            <p:strVal val="#ppt_h"/>
                                          </p:val>
                                        </p:tav>
                                      </p:tavLst>
                                    </p:anim>
                                    <p:anim calcmode="lin" valueType="num">
                                      <p:cBhvr>
                                        <p:cTn id="185"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86"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87"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88" dur="1000" decel="50000">
                                          <p:stCondLst>
                                            <p:cond delay="0"/>
                                          </p:stCondLst>
                                        </p:cTn>
                                        <p:tgtEl>
                                          <p:spTgt spid="27"/>
                                        </p:tgtEl>
                                      </p:cBhvr>
                                    </p:animEffect>
                                  </p:childTnLst>
                                </p:cTn>
                              </p:par>
                              <p:par>
                                <p:cTn id="189" presetID="25"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92"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93"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94" dur="1000" fill="hold"/>
                                        <p:tgtEl>
                                          <p:spTgt spid="28"/>
                                        </p:tgtEl>
                                        <p:attrNameLst>
                                          <p:attrName>ppt_h</p:attrName>
                                        </p:attrNameLst>
                                      </p:cBhvr>
                                      <p:tavLst>
                                        <p:tav tm="0">
                                          <p:val>
                                            <p:strVal val="#ppt_h"/>
                                          </p:val>
                                        </p:tav>
                                        <p:tav tm="100000">
                                          <p:val>
                                            <p:strVal val="#ppt_h"/>
                                          </p:val>
                                        </p:tav>
                                      </p:tavLst>
                                    </p:anim>
                                    <p:anim calcmode="lin" valueType="num">
                                      <p:cBhvr>
                                        <p:cTn id="195"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96"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97"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98" dur="1000" decel="50000">
                                          <p:stCondLst>
                                            <p:cond delay="0"/>
                                          </p:stCondLst>
                                        </p:cTn>
                                        <p:tgtEl>
                                          <p:spTgt spid="28"/>
                                        </p:tgtEl>
                                      </p:cBhvr>
                                    </p:animEffect>
                                  </p:childTnLst>
                                </p:cTn>
                              </p:par>
                              <p:par>
                                <p:cTn id="199" presetID="25" presetClass="entr" presetSubtype="0" fill="hold" nodeType="withEffect">
                                  <p:stCondLst>
                                    <p:cond delay="0"/>
                                  </p:stCondLst>
                                  <p:childTnLst>
                                    <p:set>
                                      <p:cBhvr>
                                        <p:cTn id="200" dur="1" fill="hold">
                                          <p:stCondLst>
                                            <p:cond delay="0"/>
                                          </p:stCondLst>
                                        </p:cTn>
                                        <p:tgtEl>
                                          <p:spTgt spid="29"/>
                                        </p:tgtEl>
                                        <p:attrNameLst>
                                          <p:attrName>style.visibility</p:attrName>
                                        </p:attrNameLst>
                                      </p:cBhvr>
                                      <p:to>
                                        <p:strVal val="visible"/>
                                      </p:to>
                                    </p:set>
                                    <p:anim calcmode="lin" valueType="num">
                                      <p:cBhvr>
                                        <p:cTn id="201"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02"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03"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04" dur="1000" fill="hold"/>
                                        <p:tgtEl>
                                          <p:spTgt spid="29"/>
                                        </p:tgtEl>
                                        <p:attrNameLst>
                                          <p:attrName>ppt_h</p:attrName>
                                        </p:attrNameLst>
                                      </p:cBhvr>
                                      <p:tavLst>
                                        <p:tav tm="0">
                                          <p:val>
                                            <p:strVal val="#ppt_h"/>
                                          </p:val>
                                        </p:tav>
                                        <p:tav tm="100000">
                                          <p:val>
                                            <p:strVal val="#ppt_h"/>
                                          </p:val>
                                        </p:tav>
                                      </p:tavLst>
                                    </p:anim>
                                    <p:anim calcmode="lin" valueType="num">
                                      <p:cBhvr>
                                        <p:cTn id="205"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06"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07"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208" dur="1000" decel="50000">
                                          <p:stCondLst>
                                            <p:cond delay="0"/>
                                          </p:stCondLst>
                                        </p:cTn>
                                        <p:tgtEl>
                                          <p:spTgt spid="29"/>
                                        </p:tgtEl>
                                      </p:cBhvr>
                                    </p:animEffect>
                                  </p:childTnLst>
                                </p:cTn>
                              </p:par>
                              <p:par>
                                <p:cTn id="209" presetID="25" presetClass="entr" presetSubtype="0" fill="hold" nodeType="withEffect">
                                  <p:stCondLst>
                                    <p:cond delay="0"/>
                                  </p:stCondLst>
                                  <p:childTnLst>
                                    <p:set>
                                      <p:cBhvr>
                                        <p:cTn id="210" dur="1" fill="hold">
                                          <p:stCondLst>
                                            <p:cond delay="0"/>
                                          </p:stCondLst>
                                        </p:cTn>
                                        <p:tgtEl>
                                          <p:spTgt spid="30"/>
                                        </p:tgtEl>
                                        <p:attrNameLst>
                                          <p:attrName>style.visibility</p:attrName>
                                        </p:attrNameLst>
                                      </p:cBhvr>
                                      <p:to>
                                        <p:strVal val="visible"/>
                                      </p:to>
                                    </p:set>
                                    <p:anim calcmode="lin" valueType="num">
                                      <p:cBhvr>
                                        <p:cTn id="21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21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21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214" dur="1000" fill="hold"/>
                                        <p:tgtEl>
                                          <p:spTgt spid="30"/>
                                        </p:tgtEl>
                                        <p:attrNameLst>
                                          <p:attrName>ppt_h</p:attrName>
                                        </p:attrNameLst>
                                      </p:cBhvr>
                                      <p:tavLst>
                                        <p:tav tm="0">
                                          <p:val>
                                            <p:strVal val="#ppt_h"/>
                                          </p:val>
                                        </p:tav>
                                        <p:tav tm="100000">
                                          <p:val>
                                            <p:strVal val="#ppt_h"/>
                                          </p:val>
                                        </p:tav>
                                      </p:tavLst>
                                    </p:anim>
                                    <p:anim calcmode="lin" valueType="num">
                                      <p:cBhvr>
                                        <p:cTn id="21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21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21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218" dur="1000" decel="50000">
                                          <p:stCondLst>
                                            <p:cond delay="0"/>
                                          </p:stCondLst>
                                        </p:cTn>
                                        <p:tgtEl>
                                          <p:spTgt spid="30"/>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54" presetClass="entr" presetSubtype="0" accel="100000" fill="hold" grpId="0" nodeType="clickEffect">
                                  <p:stCondLst>
                                    <p:cond delay="0"/>
                                  </p:stCondLst>
                                  <p:childTnLst>
                                    <p:set>
                                      <p:cBhvr>
                                        <p:cTn id="222" dur="1" fill="hold">
                                          <p:stCondLst>
                                            <p:cond delay="0"/>
                                          </p:stCondLst>
                                        </p:cTn>
                                        <p:tgtEl>
                                          <p:spTgt spid="31"/>
                                        </p:tgtEl>
                                        <p:attrNameLst>
                                          <p:attrName>style.visibility</p:attrName>
                                        </p:attrNameLst>
                                      </p:cBhvr>
                                      <p:to>
                                        <p:strVal val="visible"/>
                                      </p:to>
                                    </p:set>
                                    <p:anim calcmode="lin" valueType="num">
                                      <p:cBhvr>
                                        <p:cTn id="223" dur="500" fill="hold"/>
                                        <p:tgtEl>
                                          <p:spTgt spid="31"/>
                                        </p:tgtEl>
                                        <p:attrNameLst>
                                          <p:attrName>ppt_w</p:attrName>
                                        </p:attrNameLst>
                                      </p:cBhvr>
                                      <p:tavLst>
                                        <p:tav tm="0">
                                          <p:val>
                                            <p:strVal val="#ppt_w*0.05"/>
                                          </p:val>
                                        </p:tav>
                                        <p:tav tm="100000">
                                          <p:val>
                                            <p:strVal val="#ppt_w"/>
                                          </p:val>
                                        </p:tav>
                                      </p:tavLst>
                                    </p:anim>
                                    <p:anim calcmode="lin" valueType="num">
                                      <p:cBhvr>
                                        <p:cTn id="224" dur="500" fill="hold"/>
                                        <p:tgtEl>
                                          <p:spTgt spid="31"/>
                                        </p:tgtEl>
                                        <p:attrNameLst>
                                          <p:attrName>ppt_h</p:attrName>
                                        </p:attrNameLst>
                                      </p:cBhvr>
                                      <p:tavLst>
                                        <p:tav tm="0">
                                          <p:val>
                                            <p:strVal val="#ppt_h"/>
                                          </p:val>
                                        </p:tav>
                                        <p:tav tm="100000">
                                          <p:val>
                                            <p:strVal val="#ppt_h"/>
                                          </p:val>
                                        </p:tav>
                                      </p:tavLst>
                                    </p:anim>
                                    <p:anim calcmode="lin" valueType="num">
                                      <p:cBhvr>
                                        <p:cTn id="225" dur="500" fill="hold"/>
                                        <p:tgtEl>
                                          <p:spTgt spid="31"/>
                                        </p:tgtEl>
                                        <p:attrNameLst>
                                          <p:attrName>ppt_x</p:attrName>
                                        </p:attrNameLst>
                                      </p:cBhvr>
                                      <p:tavLst>
                                        <p:tav tm="0">
                                          <p:val>
                                            <p:strVal val="#ppt_x-.2"/>
                                          </p:val>
                                        </p:tav>
                                        <p:tav tm="100000">
                                          <p:val>
                                            <p:strVal val="#ppt_x"/>
                                          </p:val>
                                        </p:tav>
                                      </p:tavLst>
                                    </p:anim>
                                    <p:anim calcmode="lin" valueType="num">
                                      <p:cBhvr>
                                        <p:cTn id="226" dur="500" fill="hold"/>
                                        <p:tgtEl>
                                          <p:spTgt spid="31"/>
                                        </p:tgtEl>
                                        <p:attrNameLst>
                                          <p:attrName>ppt_y</p:attrName>
                                        </p:attrNameLst>
                                      </p:cBhvr>
                                      <p:tavLst>
                                        <p:tav tm="0">
                                          <p:val>
                                            <p:strVal val="#ppt_y"/>
                                          </p:val>
                                        </p:tav>
                                        <p:tav tm="100000">
                                          <p:val>
                                            <p:strVal val="#ppt_y"/>
                                          </p:val>
                                        </p:tav>
                                      </p:tavLst>
                                    </p:anim>
                                    <p:animEffect transition="in" filter="fade">
                                      <p:cBhvr>
                                        <p:cTn id="2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0" grpId="0"/>
      <p:bldP spid="26" grpId="0"/>
      <p:bldP spid="31"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usammengesetzt">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4214</Words>
  <Application>Microsoft Office PowerPoint</Application>
  <PresentationFormat>Bildschirmpräsentation (4:3)</PresentationFormat>
  <Paragraphs>425</Paragraphs>
  <Slides>30</Slides>
  <Notes>28</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30</vt:i4>
      </vt:variant>
    </vt:vector>
  </HeadingPairs>
  <TitlesOfParts>
    <vt:vector size="33" baseType="lpstr">
      <vt:lpstr>Larissa</vt:lpstr>
      <vt:lpstr>Benutzerdefiniertes Design</vt:lpstr>
      <vt:lpstr>Visio</vt:lpstr>
      <vt:lpstr>TGRDEU und seine praktische Umsetzung als Online-Erfassungssystem</vt:lpstr>
      <vt:lpstr>Begriffe</vt:lpstr>
      <vt:lpstr>Vorgaben aus dem Vertrag zwischen dem BLE und ZDRK</vt:lpstr>
      <vt:lpstr>Vorgaben aus dem Vertrag zwischen dem BLE und ZDRK</vt:lpstr>
      <vt:lpstr>Vorgaben aus dem Vertrag zwischen dem BLE und ZDRK</vt:lpstr>
      <vt:lpstr>Vorgaben aus dem Vertrag zwischen dem BLE und ZDRK</vt:lpstr>
      <vt:lpstr>Beginn TGRDEU</vt:lpstr>
      <vt:lpstr>Vorgaben aus dem Vertrag zwischen dem BLE und ZDRK</vt:lpstr>
      <vt:lpstr>Schema der Organisationsstrukturen im ZDRK</vt:lpstr>
      <vt:lpstr>Schema der Organisationsstrukturen im ZDRK</vt:lpstr>
      <vt:lpstr>Das CLIENT - SERVER - MODEL</vt:lpstr>
      <vt:lpstr>Einordnung von TGRDEU im System „Fairfile“</vt:lpstr>
      <vt:lpstr>Einwahl in Fairfile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WAYMARK - Marketing und Neue Medien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Karsten</dc:creator>
  <cp:lastModifiedBy>Karsten Herkenberg</cp:lastModifiedBy>
  <cp:revision>163</cp:revision>
  <dcterms:created xsi:type="dcterms:W3CDTF">2011-05-16T12:11:22Z</dcterms:created>
  <dcterms:modified xsi:type="dcterms:W3CDTF">2011-07-25T09:47:53Z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